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Fredoka One" panose="02000000000000000000" pitchFamily="2" charset="77"/>
      <p:regular r:id="rId16"/>
    </p:embeddedFont>
    <p:embeddedFont>
      <p:font typeface="Palanquin Dark" panose="020B0004020203020204" pitchFamily="34" charset="77"/>
      <p:regular r:id="rId17"/>
      <p:bold r:id="rId18"/>
    </p:embeddedFont>
    <p:embeddedFont>
      <p:font typeface="Roboto Condensed Light" panose="020F0302020204030204" pitchFamily="34" charset="0"/>
      <p:regular r:id="rId19"/>
    </p:embeddedFont>
    <p:embeddedFont>
      <p:font typeface="Rubik" pitchFamily="2" charset="-79"/>
      <p:regular r:id="rId20"/>
      <p:bold r:id="rId21"/>
      <p:italic r:id="rId22"/>
      <p:boldItalic r:id="rId23"/>
    </p:embeddedFont>
    <p:embeddedFont>
      <p:font typeface="Rubik Black" pitchFamily="2" charset="-79"/>
      <p:bold r:id="rId24"/>
      <p:italic r:id="rId25"/>
      <p:boldItalic r:id="rId26"/>
    </p:embeddedFont>
    <p:embeddedFont>
      <p:font typeface="Rubik Glitch" pitchFamily="2" charset="-79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04"/>
    <p:restoredTop sz="94710"/>
  </p:normalViewPr>
  <p:slideViewPr>
    <p:cSldViewPr snapToGrid="0">
      <p:cViewPr varScale="1">
        <p:scale>
          <a:sx n="196" d="100"/>
          <a:sy n="196" d="100"/>
        </p:scale>
        <p:origin x="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3" name="Google Shape;9513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4" name="Google Shape;9514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1" name="Google Shape;9601;g35d2189dbaa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2" name="Google Shape;9602;g35d2189dbaa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6" name="Google Shape;9616;g35d2189dbaa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7" name="Google Shape;9617;g35d2189dbaa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2" name="Google Shape;9622;g35d2189dbaa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3" name="Google Shape;9623;g35d2189dbaa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7" name="Google Shape;9627;g13852c7ee04_0_2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8" name="Google Shape;9628;g13852c7ee04_0_2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0" name="Google Shape;9520;ge34544eb2f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1" name="Google Shape;9521;ge34544eb2f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7" name="Google Shape;9527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8" name="Google Shape;9528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6" name="Google Shape;9536;g13852c7ee04_0_2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7" name="Google Shape;9537;g13852c7ee04_0_2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4" name="Google Shape;9544;gc6ac5e8787_2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5" name="Google Shape;9545;gc6ac5e8787_2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4" name="Google Shape;9554;g35d2189dba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5" name="Google Shape;9555;g35d2189dba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7" name="Google Shape;9567;g35d2189dba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8" name="Google Shape;9568;g35d2189dba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9" name="Google Shape;9579;g35d2189dbaa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0" name="Google Shape;9580;g35d2189dbaa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1" name="Google Shape;9591;g35d2189dbaa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2" name="Google Shape;9592;g35d2189dbaa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4718" y="206"/>
            <a:ext cx="9074564" cy="5143474"/>
            <a:chOff x="34718" y="206"/>
            <a:chExt cx="9074564" cy="5143474"/>
          </a:xfrm>
        </p:grpSpPr>
        <p:sp>
          <p:nvSpPr>
            <p:cNvPr id="10" name="Google Shape;10;p2"/>
            <p:cNvSpPr/>
            <p:nvPr/>
          </p:nvSpPr>
          <p:spPr>
            <a:xfrm>
              <a:off x="57374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7374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7374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65521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65521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374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65521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7374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65521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65521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7374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7374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7374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65521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7374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7374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65521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7374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65521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73748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65521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73748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65521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65521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73748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65521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65521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65521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73748" y="40513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73748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73748" y="43406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65521" y="44839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73748" y="46300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65521" y="47733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73748" y="49194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5521" y="506272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10467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10467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104670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09632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09632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104670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09632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104670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09632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09632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0467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104670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104670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096324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104670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104670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096324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104670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096324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40" y="609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2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104670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096324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16"/>
                    <a:pt x="224" y="616"/>
                  </a:cubicBezTo>
                  <a:cubicBezTo>
                    <a:pt x="140" y="616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2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104670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096324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16"/>
                    <a:pt x="224" y="616"/>
                  </a:cubicBezTo>
                  <a:cubicBezTo>
                    <a:pt x="140" y="616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3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096324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04670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096324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096324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40" y="609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3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096324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04670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04670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04670" y="43406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096324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40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16"/>
                    <a:pt x="1" y="340"/>
                  </a:cubicBezTo>
                  <a:cubicBezTo>
                    <a:pt x="1" y="555"/>
                    <a:pt x="93" y="679"/>
                    <a:pt x="217" y="679"/>
                  </a:cubicBezTo>
                  <a:cubicBezTo>
                    <a:pt x="363" y="679"/>
                    <a:pt x="448" y="555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04670" y="46300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096324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40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16"/>
                    <a:pt x="1" y="340"/>
                  </a:cubicBezTo>
                  <a:cubicBezTo>
                    <a:pt x="1" y="555"/>
                    <a:pt x="93" y="679"/>
                    <a:pt x="217" y="679"/>
                  </a:cubicBezTo>
                  <a:cubicBezTo>
                    <a:pt x="363" y="679"/>
                    <a:pt x="448" y="555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37001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37001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37001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361785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361785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37001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361785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37001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361785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361785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370012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370012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370012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361785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370012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370012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361785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370012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361785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370012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361785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16"/>
                    <a:pt x="216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370012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361785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16"/>
                    <a:pt x="216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361785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370012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361785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361785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361785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370012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370012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370012" y="43406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853412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53412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853412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852590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852590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8534126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8525900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534126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8525900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852590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853412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8534126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853412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852590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853412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8534126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852590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8534126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8525900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8534126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8525900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853412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8525900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852590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8534126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8525900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8525900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8525900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8534126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853412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8534126" y="43406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525900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534126" y="46300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8525900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8534126" y="49194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8525900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3535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63535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3535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62712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6271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63535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62712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63535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62712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62712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635354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635354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635354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62712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635354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635354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627127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635354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627127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635354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627127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635354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627127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627127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635354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627127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627127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627127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635354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677090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677090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677090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66874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668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677090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773881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773881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7738816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773058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773058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7738816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773058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7738816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773058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7730589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7738816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7738816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738816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7730589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738816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7738816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7730589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7738816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7730589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7738816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7730589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7738816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7730589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7730589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738816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4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7730589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730589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730589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7738816" y="40513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7738816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7738816" y="43406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879958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879958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879958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879136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879136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879958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879136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879958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879136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879136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8799588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8799588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8799588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879136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8799588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8799588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879136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8799588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8791361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8799588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8791361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8799588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8791361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8791361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8799588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8791361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8791361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8791361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8799588" y="40513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8799588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8799588" y="43406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8791361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8799588" y="46300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8791361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8799588" y="49194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8791361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2"/>
            <p:cNvGrpSpPr/>
            <p:nvPr/>
          </p:nvGrpSpPr>
          <p:grpSpPr>
            <a:xfrm>
              <a:off x="34718" y="206"/>
              <a:ext cx="53295" cy="4852321"/>
              <a:chOff x="62135" y="206"/>
              <a:chExt cx="53295" cy="4852321"/>
            </a:xfrm>
          </p:grpSpPr>
          <p:sp>
            <p:nvSpPr>
              <p:cNvPr id="250" name="Google Shape;250;p2"/>
              <p:cNvSpPr/>
              <p:nvPr/>
            </p:nvSpPr>
            <p:spPr>
              <a:xfrm>
                <a:off x="7036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7036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7036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7036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62135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7"/>
                      <a:pt x="93" y="347"/>
                    </a:cubicBezTo>
                    <a:cubicBezTo>
                      <a:pt x="93" y="163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62135" y="722248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7036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62135" y="1010660"/>
                <a:ext cx="53295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6" y="617"/>
                      <a:pt x="93" y="517"/>
                      <a:pt x="93" y="347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7036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62135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7036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62135" y="159034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7036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62135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7036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7036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62135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62135" y="245843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7036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62135" y="27478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7036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7036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62135" y="3181315"/>
                <a:ext cx="53295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0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10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62135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62135" y="34708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7036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7036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7036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62135" y="404953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7036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62135" y="43388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7036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62135" y="46282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7036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" name="Google Shape;284;p2"/>
            <p:cNvSpPr/>
            <p:nvPr/>
          </p:nvSpPr>
          <p:spPr>
            <a:xfrm>
              <a:off x="30828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0828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0828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0828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0006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0006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0828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0006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08286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0006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0828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00060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0828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0006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0828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08286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0006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00060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308286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300060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308286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30828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300060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30006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300060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2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308286" y="361685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308286" y="37619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08286" y="390621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300060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30828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300060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308286" y="44849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300060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308286" y="47743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90081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90081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90081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90081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892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89258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90081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16627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16627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16627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16627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15805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15805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3185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3185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3185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3185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2351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2351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83086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839090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83086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839090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830863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839090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830863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839090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839090" y="216990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830863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830863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839090" y="260449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830863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839090" y="289385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839090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830863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830863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830863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839090" y="361685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839090" y="37619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839090" y="390621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830863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839090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830863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839090" y="44849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830863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839090" y="47743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962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962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962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962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954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349250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349250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349250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349250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561524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561524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561524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561524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46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46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146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146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720801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720801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720801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720801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719966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719966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720801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800415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800415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800415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800415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799593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799593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800415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799593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8004158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799593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8004158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7995931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8004158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799593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8004158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8004158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799593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7995931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8004158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7995931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8004158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8004158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7995931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7995931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7995931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8004158" y="361685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8004158" y="37619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8004158" y="390621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7995931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8004158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7995931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8004158" y="44849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7995931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8004158" y="47743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90642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90642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90642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90642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90568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90568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90642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90568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90642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905682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906421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905682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906421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905682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906421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906421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905682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905682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906421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905682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906421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906421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905682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905682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905682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906421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906421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906421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905682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906421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905682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906421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905682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906421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942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942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94243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93420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934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94243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5880707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5880707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5880707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5872480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7473355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7473355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7473355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7465128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7465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7473355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7465128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7473355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7465128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7465128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7473355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7473355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7473355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7465128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7473355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7473355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7465128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7473355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7465128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7473355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7465128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7473355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7465128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7465128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7473355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7465128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7465128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7465128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7473355" y="40513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322716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322716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3227168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3227168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641151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41151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41151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41151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403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403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826878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826139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826139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826878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826139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826878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826139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826878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826139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826878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826139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826878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826878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826139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826139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826878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826139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826878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826878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826139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826139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826139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826878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826878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826878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826139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826878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826139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826878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826139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826878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2697199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2697199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2697199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2697199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268897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268897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4023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4023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4023432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084442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084442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5084442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4554354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4554354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4554354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481993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481993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481993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375797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375797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375797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375797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428889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428889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428889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534990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534990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534990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534990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2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576" name="Google Shape;576;p2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6" name="Google Shape;626;p2"/>
          <p:cNvSpPr txBox="1">
            <a:spLocks noGrp="1"/>
          </p:cNvSpPr>
          <p:nvPr>
            <p:ph type="ctrTitle"/>
          </p:nvPr>
        </p:nvSpPr>
        <p:spPr>
          <a:xfrm>
            <a:off x="1400550" y="956460"/>
            <a:ext cx="6342900" cy="268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27" name="Google Shape;627;p2"/>
          <p:cNvSpPr txBox="1">
            <a:spLocks noGrp="1"/>
          </p:cNvSpPr>
          <p:nvPr>
            <p:ph type="subTitle" idx="1"/>
          </p:nvPr>
        </p:nvSpPr>
        <p:spPr>
          <a:xfrm>
            <a:off x="1400550" y="3624810"/>
            <a:ext cx="63429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4" name="Google Shape;3054;p11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3055" name="Google Shape;3055;p11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1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1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1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1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1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1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1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1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1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1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1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1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1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1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1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1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1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1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1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1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1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1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1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1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1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1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1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1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1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1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1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1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1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1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1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1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1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1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1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1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1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1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1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1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1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1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1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1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1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5" name="Google Shape;3105;p11"/>
          <p:cNvGrpSpPr/>
          <p:nvPr/>
        </p:nvGrpSpPr>
        <p:grpSpPr>
          <a:xfrm>
            <a:off x="110918" y="206"/>
            <a:ext cx="8922164" cy="5143474"/>
            <a:chOff x="110918" y="206"/>
            <a:chExt cx="8922164" cy="5143474"/>
          </a:xfrm>
        </p:grpSpPr>
        <p:sp>
          <p:nvSpPr>
            <p:cNvPr id="3106" name="Google Shape;3106;p11"/>
            <p:cNvSpPr/>
            <p:nvPr/>
          </p:nvSpPr>
          <p:spPr>
            <a:xfrm>
              <a:off x="38791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1"/>
            <p:cNvSpPr/>
            <p:nvPr/>
          </p:nvSpPr>
          <p:spPr>
            <a:xfrm>
              <a:off x="38791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1"/>
            <p:cNvSpPr/>
            <p:nvPr/>
          </p:nvSpPr>
          <p:spPr>
            <a:xfrm>
              <a:off x="38791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1"/>
            <p:cNvSpPr/>
            <p:nvPr/>
          </p:nvSpPr>
          <p:spPr>
            <a:xfrm>
              <a:off x="379686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1"/>
            <p:cNvSpPr/>
            <p:nvPr/>
          </p:nvSpPr>
          <p:spPr>
            <a:xfrm>
              <a:off x="379686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1"/>
            <p:cNvSpPr/>
            <p:nvPr/>
          </p:nvSpPr>
          <p:spPr>
            <a:xfrm>
              <a:off x="387913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1"/>
            <p:cNvSpPr/>
            <p:nvPr/>
          </p:nvSpPr>
          <p:spPr>
            <a:xfrm>
              <a:off x="379686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1"/>
            <p:cNvSpPr/>
            <p:nvPr/>
          </p:nvSpPr>
          <p:spPr>
            <a:xfrm>
              <a:off x="387913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1"/>
            <p:cNvSpPr/>
            <p:nvPr/>
          </p:nvSpPr>
          <p:spPr>
            <a:xfrm>
              <a:off x="379686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1"/>
            <p:cNvSpPr/>
            <p:nvPr/>
          </p:nvSpPr>
          <p:spPr>
            <a:xfrm>
              <a:off x="379686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1"/>
            <p:cNvSpPr/>
            <p:nvPr/>
          </p:nvSpPr>
          <p:spPr>
            <a:xfrm>
              <a:off x="387913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1"/>
            <p:cNvSpPr/>
            <p:nvPr/>
          </p:nvSpPr>
          <p:spPr>
            <a:xfrm>
              <a:off x="387913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1"/>
            <p:cNvSpPr/>
            <p:nvPr/>
          </p:nvSpPr>
          <p:spPr>
            <a:xfrm>
              <a:off x="387913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1"/>
            <p:cNvSpPr/>
            <p:nvPr/>
          </p:nvSpPr>
          <p:spPr>
            <a:xfrm>
              <a:off x="379686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1"/>
            <p:cNvSpPr/>
            <p:nvPr/>
          </p:nvSpPr>
          <p:spPr>
            <a:xfrm>
              <a:off x="387913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1"/>
            <p:cNvSpPr/>
            <p:nvPr/>
          </p:nvSpPr>
          <p:spPr>
            <a:xfrm>
              <a:off x="387913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1"/>
            <p:cNvSpPr/>
            <p:nvPr/>
          </p:nvSpPr>
          <p:spPr>
            <a:xfrm>
              <a:off x="379686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1"/>
            <p:cNvSpPr/>
            <p:nvPr/>
          </p:nvSpPr>
          <p:spPr>
            <a:xfrm>
              <a:off x="387913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1"/>
            <p:cNvSpPr/>
            <p:nvPr/>
          </p:nvSpPr>
          <p:spPr>
            <a:xfrm>
              <a:off x="379686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1"/>
            <p:cNvSpPr/>
            <p:nvPr/>
          </p:nvSpPr>
          <p:spPr>
            <a:xfrm>
              <a:off x="387913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1"/>
            <p:cNvSpPr/>
            <p:nvPr/>
          </p:nvSpPr>
          <p:spPr>
            <a:xfrm>
              <a:off x="379686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1"/>
            <p:cNvSpPr/>
            <p:nvPr/>
          </p:nvSpPr>
          <p:spPr>
            <a:xfrm>
              <a:off x="387913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1"/>
            <p:cNvSpPr/>
            <p:nvPr/>
          </p:nvSpPr>
          <p:spPr>
            <a:xfrm>
              <a:off x="379686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1"/>
            <p:cNvSpPr/>
            <p:nvPr/>
          </p:nvSpPr>
          <p:spPr>
            <a:xfrm>
              <a:off x="379686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1"/>
            <p:cNvSpPr/>
            <p:nvPr/>
          </p:nvSpPr>
          <p:spPr>
            <a:xfrm>
              <a:off x="387913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1"/>
            <p:cNvSpPr/>
            <p:nvPr/>
          </p:nvSpPr>
          <p:spPr>
            <a:xfrm>
              <a:off x="379686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1"/>
            <p:cNvSpPr/>
            <p:nvPr/>
          </p:nvSpPr>
          <p:spPr>
            <a:xfrm>
              <a:off x="379686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1"/>
            <p:cNvSpPr/>
            <p:nvPr/>
          </p:nvSpPr>
          <p:spPr>
            <a:xfrm>
              <a:off x="379686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1"/>
            <p:cNvSpPr/>
            <p:nvPr/>
          </p:nvSpPr>
          <p:spPr>
            <a:xfrm>
              <a:off x="387913" y="40513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1"/>
            <p:cNvSpPr/>
            <p:nvPr/>
          </p:nvSpPr>
          <p:spPr>
            <a:xfrm>
              <a:off x="387913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1"/>
            <p:cNvSpPr/>
            <p:nvPr/>
          </p:nvSpPr>
          <p:spPr>
            <a:xfrm>
              <a:off x="387913" y="43406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1"/>
            <p:cNvSpPr/>
            <p:nvPr/>
          </p:nvSpPr>
          <p:spPr>
            <a:xfrm>
              <a:off x="379686" y="44839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1"/>
            <p:cNvSpPr/>
            <p:nvPr/>
          </p:nvSpPr>
          <p:spPr>
            <a:xfrm>
              <a:off x="387913" y="46300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1"/>
            <p:cNvSpPr/>
            <p:nvPr/>
          </p:nvSpPr>
          <p:spPr>
            <a:xfrm>
              <a:off x="379686" y="47733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1"/>
            <p:cNvSpPr/>
            <p:nvPr/>
          </p:nvSpPr>
          <p:spPr>
            <a:xfrm>
              <a:off x="387913" y="49194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1"/>
            <p:cNvSpPr/>
            <p:nvPr/>
          </p:nvSpPr>
          <p:spPr>
            <a:xfrm>
              <a:off x="379686" y="506272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1"/>
            <p:cNvSpPr/>
            <p:nvPr/>
          </p:nvSpPr>
          <p:spPr>
            <a:xfrm>
              <a:off x="92568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1"/>
            <p:cNvSpPr/>
            <p:nvPr/>
          </p:nvSpPr>
          <p:spPr>
            <a:xfrm>
              <a:off x="92568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1"/>
            <p:cNvSpPr/>
            <p:nvPr/>
          </p:nvSpPr>
          <p:spPr>
            <a:xfrm>
              <a:off x="925687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1"/>
            <p:cNvSpPr/>
            <p:nvPr/>
          </p:nvSpPr>
          <p:spPr>
            <a:xfrm>
              <a:off x="91734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1"/>
            <p:cNvSpPr/>
            <p:nvPr/>
          </p:nvSpPr>
          <p:spPr>
            <a:xfrm>
              <a:off x="91734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1"/>
            <p:cNvSpPr/>
            <p:nvPr/>
          </p:nvSpPr>
          <p:spPr>
            <a:xfrm>
              <a:off x="925687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1"/>
            <p:cNvSpPr/>
            <p:nvPr/>
          </p:nvSpPr>
          <p:spPr>
            <a:xfrm>
              <a:off x="91734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1"/>
            <p:cNvSpPr/>
            <p:nvPr/>
          </p:nvSpPr>
          <p:spPr>
            <a:xfrm>
              <a:off x="925687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1"/>
            <p:cNvSpPr/>
            <p:nvPr/>
          </p:nvSpPr>
          <p:spPr>
            <a:xfrm>
              <a:off x="91734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1"/>
            <p:cNvSpPr/>
            <p:nvPr/>
          </p:nvSpPr>
          <p:spPr>
            <a:xfrm>
              <a:off x="91734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1"/>
            <p:cNvSpPr/>
            <p:nvPr/>
          </p:nvSpPr>
          <p:spPr>
            <a:xfrm>
              <a:off x="925687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1"/>
            <p:cNvSpPr/>
            <p:nvPr/>
          </p:nvSpPr>
          <p:spPr>
            <a:xfrm>
              <a:off x="925687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1"/>
            <p:cNvSpPr/>
            <p:nvPr/>
          </p:nvSpPr>
          <p:spPr>
            <a:xfrm>
              <a:off x="925687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1"/>
            <p:cNvSpPr/>
            <p:nvPr/>
          </p:nvSpPr>
          <p:spPr>
            <a:xfrm>
              <a:off x="91734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1"/>
            <p:cNvSpPr/>
            <p:nvPr/>
          </p:nvSpPr>
          <p:spPr>
            <a:xfrm>
              <a:off x="925687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1"/>
            <p:cNvSpPr/>
            <p:nvPr/>
          </p:nvSpPr>
          <p:spPr>
            <a:xfrm>
              <a:off x="925687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1"/>
            <p:cNvSpPr/>
            <p:nvPr/>
          </p:nvSpPr>
          <p:spPr>
            <a:xfrm>
              <a:off x="91734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1"/>
            <p:cNvSpPr/>
            <p:nvPr/>
          </p:nvSpPr>
          <p:spPr>
            <a:xfrm>
              <a:off x="925687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1"/>
            <p:cNvSpPr/>
            <p:nvPr/>
          </p:nvSpPr>
          <p:spPr>
            <a:xfrm>
              <a:off x="917341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40" y="609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2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1"/>
            <p:cNvSpPr/>
            <p:nvPr/>
          </p:nvSpPr>
          <p:spPr>
            <a:xfrm>
              <a:off x="925687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1"/>
            <p:cNvSpPr/>
            <p:nvPr/>
          </p:nvSpPr>
          <p:spPr>
            <a:xfrm>
              <a:off x="917341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16"/>
                    <a:pt x="224" y="616"/>
                  </a:cubicBezTo>
                  <a:cubicBezTo>
                    <a:pt x="140" y="616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2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1"/>
            <p:cNvSpPr/>
            <p:nvPr/>
          </p:nvSpPr>
          <p:spPr>
            <a:xfrm>
              <a:off x="925687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1"/>
            <p:cNvSpPr/>
            <p:nvPr/>
          </p:nvSpPr>
          <p:spPr>
            <a:xfrm>
              <a:off x="917341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16"/>
                    <a:pt x="224" y="616"/>
                  </a:cubicBezTo>
                  <a:cubicBezTo>
                    <a:pt x="140" y="616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3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1"/>
            <p:cNvSpPr/>
            <p:nvPr/>
          </p:nvSpPr>
          <p:spPr>
            <a:xfrm>
              <a:off x="917341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1"/>
            <p:cNvSpPr/>
            <p:nvPr/>
          </p:nvSpPr>
          <p:spPr>
            <a:xfrm>
              <a:off x="925687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1"/>
            <p:cNvSpPr/>
            <p:nvPr/>
          </p:nvSpPr>
          <p:spPr>
            <a:xfrm>
              <a:off x="917341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1"/>
            <p:cNvSpPr/>
            <p:nvPr/>
          </p:nvSpPr>
          <p:spPr>
            <a:xfrm>
              <a:off x="917341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40" y="609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3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1"/>
            <p:cNvSpPr/>
            <p:nvPr/>
          </p:nvSpPr>
          <p:spPr>
            <a:xfrm>
              <a:off x="917341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1"/>
            <p:cNvSpPr/>
            <p:nvPr/>
          </p:nvSpPr>
          <p:spPr>
            <a:xfrm>
              <a:off x="925687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1"/>
            <p:cNvSpPr/>
            <p:nvPr/>
          </p:nvSpPr>
          <p:spPr>
            <a:xfrm>
              <a:off x="925687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1"/>
            <p:cNvSpPr/>
            <p:nvPr/>
          </p:nvSpPr>
          <p:spPr>
            <a:xfrm>
              <a:off x="119445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1"/>
            <p:cNvSpPr/>
            <p:nvPr/>
          </p:nvSpPr>
          <p:spPr>
            <a:xfrm>
              <a:off x="119445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1"/>
            <p:cNvSpPr/>
            <p:nvPr/>
          </p:nvSpPr>
          <p:spPr>
            <a:xfrm>
              <a:off x="1194455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1"/>
            <p:cNvSpPr/>
            <p:nvPr/>
          </p:nvSpPr>
          <p:spPr>
            <a:xfrm>
              <a:off x="118622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1"/>
            <p:cNvSpPr/>
            <p:nvPr/>
          </p:nvSpPr>
          <p:spPr>
            <a:xfrm>
              <a:off x="118622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1"/>
            <p:cNvSpPr/>
            <p:nvPr/>
          </p:nvSpPr>
          <p:spPr>
            <a:xfrm>
              <a:off x="1194455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1"/>
            <p:cNvSpPr/>
            <p:nvPr/>
          </p:nvSpPr>
          <p:spPr>
            <a:xfrm>
              <a:off x="118622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1"/>
            <p:cNvSpPr/>
            <p:nvPr/>
          </p:nvSpPr>
          <p:spPr>
            <a:xfrm>
              <a:off x="1194455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1"/>
            <p:cNvSpPr/>
            <p:nvPr/>
          </p:nvSpPr>
          <p:spPr>
            <a:xfrm>
              <a:off x="118622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1"/>
            <p:cNvSpPr/>
            <p:nvPr/>
          </p:nvSpPr>
          <p:spPr>
            <a:xfrm>
              <a:off x="1186229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1"/>
            <p:cNvSpPr/>
            <p:nvPr/>
          </p:nvSpPr>
          <p:spPr>
            <a:xfrm>
              <a:off x="1194455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1"/>
            <p:cNvSpPr/>
            <p:nvPr/>
          </p:nvSpPr>
          <p:spPr>
            <a:xfrm>
              <a:off x="1194455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1"/>
            <p:cNvSpPr/>
            <p:nvPr/>
          </p:nvSpPr>
          <p:spPr>
            <a:xfrm>
              <a:off x="1194455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1"/>
            <p:cNvSpPr/>
            <p:nvPr/>
          </p:nvSpPr>
          <p:spPr>
            <a:xfrm>
              <a:off x="1186229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1"/>
            <p:cNvSpPr/>
            <p:nvPr/>
          </p:nvSpPr>
          <p:spPr>
            <a:xfrm>
              <a:off x="1194455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1"/>
            <p:cNvSpPr/>
            <p:nvPr/>
          </p:nvSpPr>
          <p:spPr>
            <a:xfrm>
              <a:off x="1194455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1"/>
            <p:cNvSpPr/>
            <p:nvPr/>
          </p:nvSpPr>
          <p:spPr>
            <a:xfrm>
              <a:off x="1186229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1"/>
            <p:cNvSpPr/>
            <p:nvPr/>
          </p:nvSpPr>
          <p:spPr>
            <a:xfrm>
              <a:off x="1194455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1"/>
            <p:cNvSpPr/>
            <p:nvPr/>
          </p:nvSpPr>
          <p:spPr>
            <a:xfrm>
              <a:off x="1186229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1"/>
            <p:cNvSpPr/>
            <p:nvPr/>
          </p:nvSpPr>
          <p:spPr>
            <a:xfrm>
              <a:off x="1194455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1"/>
            <p:cNvSpPr/>
            <p:nvPr/>
          </p:nvSpPr>
          <p:spPr>
            <a:xfrm>
              <a:off x="1186229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16"/>
                    <a:pt x="216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1"/>
            <p:cNvSpPr/>
            <p:nvPr/>
          </p:nvSpPr>
          <p:spPr>
            <a:xfrm>
              <a:off x="1194455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1"/>
            <p:cNvSpPr/>
            <p:nvPr/>
          </p:nvSpPr>
          <p:spPr>
            <a:xfrm>
              <a:off x="1186229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16"/>
                    <a:pt x="216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1"/>
            <p:cNvSpPr/>
            <p:nvPr/>
          </p:nvSpPr>
          <p:spPr>
            <a:xfrm>
              <a:off x="1186229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1"/>
            <p:cNvSpPr/>
            <p:nvPr/>
          </p:nvSpPr>
          <p:spPr>
            <a:xfrm>
              <a:off x="1194455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1"/>
            <p:cNvSpPr/>
            <p:nvPr/>
          </p:nvSpPr>
          <p:spPr>
            <a:xfrm>
              <a:off x="1186229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1"/>
            <p:cNvSpPr/>
            <p:nvPr/>
          </p:nvSpPr>
          <p:spPr>
            <a:xfrm>
              <a:off x="1186229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1"/>
            <p:cNvSpPr/>
            <p:nvPr/>
          </p:nvSpPr>
          <p:spPr>
            <a:xfrm>
              <a:off x="1186229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1"/>
            <p:cNvSpPr/>
            <p:nvPr/>
          </p:nvSpPr>
          <p:spPr>
            <a:xfrm>
              <a:off x="1194455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1"/>
            <p:cNvSpPr/>
            <p:nvPr/>
          </p:nvSpPr>
          <p:spPr>
            <a:xfrm>
              <a:off x="845107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1"/>
            <p:cNvSpPr/>
            <p:nvPr/>
          </p:nvSpPr>
          <p:spPr>
            <a:xfrm>
              <a:off x="845107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1"/>
            <p:cNvSpPr/>
            <p:nvPr/>
          </p:nvSpPr>
          <p:spPr>
            <a:xfrm>
              <a:off x="845107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1"/>
            <p:cNvSpPr/>
            <p:nvPr/>
          </p:nvSpPr>
          <p:spPr>
            <a:xfrm>
              <a:off x="844284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1"/>
            <p:cNvSpPr/>
            <p:nvPr/>
          </p:nvSpPr>
          <p:spPr>
            <a:xfrm>
              <a:off x="844284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1"/>
            <p:cNvSpPr/>
            <p:nvPr/>
          </p:nvSpPr>
          <p:spPr>
            <a:xfrm>
              <a:off x="845107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1"/>
            <p:cNvSpPr/>
            <p:nvPr/>
          </p:nvSpPr>
          <p:spPr>
            <a:xfrm>
              <a:off x="844284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1"/>
            <p:cNvSpPr/>
            <p:nvPr/>
          </p:nvSpPr>
          <p:spPr>
            <a:xfrm>
              <a:off x="845107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1"/>
            <p:cNvSpPr/>
            <p:nvPr/>
          </p:nvSpPr>
          <p:spPr>
            <a:xfrm>
              <a:off x="844284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1"/>
            <p:cNvSpPr/>
            <p:nvPr/>
          </p:nvSpPr>
          <p:spPr>
            <a:xfrm>
              <a:off x="844284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1"/>
            <p:cNvSpPr/>
            <p:nvPr/>
          </p:nvSpPr>
          <p:spPr>
            <a:xfrm>
              <a:off x="8451074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1"/>
            <p:cNvSpPr/>
            <p:nvPr/>
          </p:nvSpPr>
          <p:spPr>
            <a:xfrm>
              <a:off x="8451074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1"/>
            <p:cNvSpPr/>
            <p:nvPr/>
          </p:nvSpPr>
          <p:spPr>
            <a:xfrm>
              <a:off x="8451074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1"/>
            <p:cNvSpPr/>
            <p:nvPr/>
          </p:nvSpPr>
          <p:spPr>
            <a:xfrm>
              <a:off x="844284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1"/>
            <p:cNvSpPr/>
            <p:nvPr/>
          </p:nvSpPr>
          <p:spPr>
            <a:xfrm>
              <a:off x="8451074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1"/>
            <p:cNvSpPr/>
            <p:nvPr/>
          </p:nvSpPr>
          <p:spPr>
            <a:xfrm>
              <a:off x="8451074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1"/>
            <p:cNvSpPr/>
            <p:nvPr/>
          </p:nvSpPr>
          <p:spPr>
            <a:xfrm>
              <a:off x="8442847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1"/>
            <p:cNvSpPr/>
            <p:nvPr/>
          </p:nvSpPr>
          <p:spPr>
            <a:xfrm>
              <a:off x="8451074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1"/>
            <p:cNvSpPr/>
            <p:nvPr/>
          </p:nvSpPr>
          <p:spPr>
            <a:xfrm>
              <a:off x="8442847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1"/>
            <p:cNvSpPr/>
            <p:nvPr/>
          </p:nvSpPr>
          <p:spPr>
            <a:xfrm>
              <a:off x="8451074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1"/>
            <p:cNvSpPr/>
            <p:nvPr/>
          </p:nvSpPr>
          <p:spPr>
            <a:xfrm>
              <a:off x="8442847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1"/>
            <p:cNvSpPr/>
            <p:nvPr/>
          </p:nvSpPr>
          <p:spPr>
            <a:xfrm>
              <a:off x="8451074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1"/>
            <p:cNvSpPr/>
            <p:nvPr/>
          </p:nvSpPr>
          <p:spPr>
            <a:xfrm>
              <a:off x="8442847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1"/>
            <p:cNvSpPr/>
            <p:nvPr/>
          </p:nvSpPr>
          <p:spPr>
            <a:xfrm>
              <a:off x="8442847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1"/>
            <p:cNvSpPr/>
            <p:nvPr/>
          </p:nvSpPr>
          <p:spPr>
            <a:xfrm>
              <a:off x="8451074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1"/>
            <p:cNvSpPr/>
            <p:nvPr/>
          </p:nvSpPr>
          <p:spPr>
            <a:xfrm>
              <a:off x="8442847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1"/>
            <p:cNvSpPr/>
            <p:nvPr/>
          </p:nvSpPr>
          <p:spPr>
            <a:xfrm>
              <a:off x="8442847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1"/>
            <p:cNvSpPr/>
            <p:nvPr/>
          </p:nvSpPr>
          <p:spPr>
            <a:xfrm>
              <a:off x="8442847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1"/>
            <p:cNvSpPr/>
            <p:nvPr/>
          </p:nvSpPr>
          <p:spPr>
            <a:xfrm>
              <a:off x="8451074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1"/>
            <p:cNvSpPr/>
            <p:nvPr/>
          </p:nvSpPr>
          <p:spPr>
            <a:xfrm>
              <a:off x="8451074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1"/>
            <p:cNvSpPr/>
            <p:nvPr/>
          </p:nvSpPr>
          <p:spPr>
            <a:xfrm>
              <a:off x="8451074" y="43406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1"/>
            <p:cNvSpPr/>
            <p:nvPr/>
          </p:nvSpPr>
          <p:spPr>
            <a:xfrm>
              <a:off x="8442847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14632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14632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1463223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145499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145499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1463223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145499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1463223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145499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145499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1463223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1463223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1463223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145499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1463223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1463223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1454997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1463223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1454997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1463223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1454997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1463223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1454997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1454997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1463223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1454997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1454997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1454997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657005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657005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657005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656170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65617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6570055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6561709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6570055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6561709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656170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764548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764548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7645485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763725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763725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7645485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763725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7645485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763725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7637259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764548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7645485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871996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871996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8719961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871173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87117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8719961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1"/>
            <p:cNvSpPr/>
            <p:nvPr/>
          </p:nvSpPr>
          <p:spPr>
            <a:xfrm>
              <a:off x="871173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1"/>
            <p:cNvSpPr/>
            <p:nvPr/>
          </p:nvSpPr>
          <p:spPr>
            <a:xfrm>
              <a:off x="8719961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8711735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871173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8719961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8719961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8719961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8711735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8719961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8719961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8711735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8719961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8711735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8719961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8711735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8719961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8711735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8711735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8719961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8711735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8711735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8711735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8719961" y="40513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8719961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8719961" y="43406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8711735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8719961" y="46300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8711735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8719961" y="49194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8711735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1191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1191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1191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1191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1109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110918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119145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110918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119145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110918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11914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110918" y="159034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119145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110918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119145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119145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110918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110918" y="245843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119145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110918" y="27478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119145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119145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110918" y="3181315"/>
              <a:ext cx="53295" cy="81075"/>
            </a:xfrm>
            <a:custGeom>
              <a:avLst/>
              <a:gdLst/>
              <a:ahLst/>
              <a:cxnLst/>
              <a:rect l="l" t="t" r="r" b="b"/>
              <a:pathLst>
                <a:path w="447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110918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110918" y="34708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119145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119145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119145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110918" y="404953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119145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110918" y="43388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119145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110918" y="46282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1"/>
            <p:cNvSpPr/>
            <p:nvPr/>
          </p:nvSpPr>
          <p:spPr>
            <a:xfrm>
              <a:off x="119145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1"/>
            <p:cNvSpPr/>
            <p:nvPr/>
          </p:nvSpPr>
          <p:spPr>
            <a:xfrm>
              <a:off x="173211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173211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173211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173211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172388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172388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173211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172388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1732111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172388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1732111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1723884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200099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200099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200099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200099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199277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199277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200099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199277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2000998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199277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227000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227000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227000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227000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226165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226165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227000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226165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2270005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226165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388213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388213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388213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4956851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4956851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65668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65668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65668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656681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64845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64845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656681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64845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656681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64845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656681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648454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656681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648454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656681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656681" y="216990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648454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648454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656681" y="260449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648454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656681" y="289385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656681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648454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648454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648454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656681" y="361685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656681" y="37619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656681" y="390621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648454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656681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648454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656681" y="44849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648454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656681" y="47743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2807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2807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2807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2807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2799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2799433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2807660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1"/>
            <p:cNvSpPr/>
            <p:nvPr/>
          </p:nvSpPr>
          <p:spPr>
            <a:xfrm>
              <a:off x="2799433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1"/>
            <p:cNvSpPr/>
            <p:nvPr/>
          </p:nvSpPr>
          <p:spPr>
            <a:xfrm>
              <a:off x="2807660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2799433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1"/>
            <p:cNvSpPr/>
            <p:nvPr/>
          </p:nvSpPr>
          <p:spPr>
            <a:xfrm>
              <a:off x="33443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1"/>
            <p:cNvSpPr/>
            <p:nvPr/>
          </p:nvSpPr>
          <p:spPr>
            <a:xfrm>
              <a:off x="33443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33443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334436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33361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333613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549450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549450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549450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549450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1"/>
            <p:cNvSpPr/>
            <p:nvPr/>
          </p:nvSpPr>
          <p:spPr>
            <a:xfrm>
              <a:off x="60321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1"/>
            <p:cNvSpPr/>
            <p:nvPr/>
          </p:nvSpPr>
          <p:spPr>
            <a:xfrm>
              <a:off x="60321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1"/>
            <p:cNvSpPr/>
            <p:nvPr/>
          </p:nvSpPr>
          <p:spPr>
            <a:xfrm>
              <a:off x="60321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1"/>
            <p:cNvSpPr/>
            <p:nvPr/>
          </p:nvSpPr>
          <p:spPr>
            <a:xfrm>
              <a:off x="603216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1"/>
            <p:cNvSpPr/>
            <p:nvPr/>
          </p:nvSpPr>
          <p:spPr>
            <a:xfrm>
              <a:off x="60239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1"/>
            <p:cNvSpPr/>
            <p:nvPr/>
          </p:nvSpPr>
          <p:spPr>
            <a:xfrm>
              <a:off x="602393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1"/>
            <p:cNvSpPr/>
            <p:nvPr/>
          </p:nvSpPr>
          <p:spPr>
            <a:xfrm>
              <a:off x="603216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1"/>
            <p:cNvSpPr/>
            <p:nvPr/>
          </p:nvSpPr>
          <p:spPr>
            <a:xfrm>
              <a:off x="6023935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1"/>
            <p:cNvSpPr/>
            <p:nvPr/>
          </p:nvSpPr>
          <p:spPr>
            <a:xfrm>
              <a:off x="6032161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1"/>
            <p:cNvSpPr/>
            <p:nvPr/>
          </p:nvSpPr>
          <p:spPr>
            <a:xfrm>
              <a:off x="602393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1"/>
            <p:cNvSpPr/>
            <p:nvPr/>
          </p:nvSpPr>
          <p:spPr>
            <a:xfrm>
              <a:off x="710783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1"/>
            <p:cNvSpPr/>
            <p:nvPr/>
          </p:nvSpPr>
          <p:spPr>
            <a:xfrm>
              <a:off x="710783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1"/>
            <p:cNvSpPr/>
            <p:nvPr/>
          </p:nvSpPr>
          <p:spPr>
            <a:xfrm>
              <a:off x="710783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1"/>
            <p:cNvSpPr/>
            <p:nvPr/>
          </p:nvSpPr>
          <p:spPr>
            <a:xfrm>
              <a:off x="710783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1"/>
            <p:cNvSpPr/>
            <p:nvPr/>
          </p:nvSpPr>
          <p:spPr>
            <a:xfrm>
              <a:off x="709948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1"/>
            <p:cNvSpPr/>
            <p:nvPr/>
          </p:nvSpPr>
          <p:spPr>
            <a:xfrm>
              <a:off x="709948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1"/>
            <p:cNvSpPr/>
            <p:nvPr/>
          </p:nvSpPr>
          <p:spPr>
            <a:xfrm>
              <a:off x="7107830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1"/>
            <p:cNvSpPr/>
            <p:nvPr/>
          </p:nvSpPr>
          <p:spPr>
            <a:xfrm>
              <a:off x="709948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1"/>
            <p:cNvSpPr/>
            <p:nvPr/>
          </p:nvSpPr>
          <p:spPr>
            <a:xfrm>
              <a:off x="7107830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1"/>
            <p:cNvSpPr/>
            <p:nvPr/>
          </p:nvSpPr>
          <p:spPr>
            <a:xfrm>
              <a:off x="709948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1"/>
            <p:cNvSpPr/>
            <p:nvPr/>
          </p:nvSpPr>
          <p:spPr>
            <a:xfrm>
              <a:off x="791425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1"/>
            <p:cNvSpPr/>
            <p:nvPr/>
          </p:nvSpPr>
          <p:spPr>
            <a:xfrm>
              <a:off x="791425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1"/>
            <p:cNvSpPr/>
            <p:nvPr/>
          </p:nvSpPr>
          <p:spPr>
            <a:xfrm>
              <a:off x="791425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1"/>
            <p:cNvSpPr/>
            <p:nvPr/>
          </p:nvSpPr>
          <p:spPr>
            <a:xfrm>
              <a:off x="791425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1"/>
            <p:cNvSpPr/>
            <p:nvPr/>
          </p:nvSpPr>
          <p:spPr>
            <a:xfrm>
              <a:off x="79060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1"/>
            <p:cNvSpPr/>
            <p:nvPr/>
          </p:nvSpPr>
          <p:spPr>
            <a:xfrm>
              <a:off x="790602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1"/>
            <p:cNvSpPr/>
            <p:nvPr/>
          </p:nvSpPr>
          <p:spPr>
            <a:xfrm>
              <a:off x="791425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1"/>
            <p:cNvSpPr/>
            <p:nvPr/>
          </p:nvSpPr>
          <p:spPr>
            <a:xfrm>
              <a:off x="790602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1"/>
            <p:cNvSpPr/>
            <p:nvPr/>
          </p:nvSpPr>
          <p:spPr>
            <a:xfrm>
              <a:off x="791425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1"/>
            <p:cNvSpPr/>
            <p:nvPr/>
          </p:nvSpPr>
          <p:spPr>
            <a:xfrm>
              <a:off x="790602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1"/>
            <p:cNvSpPr/>
            <p:nvPr/>
          </p:nvSpPr>
          <p:spPr>
            <a:xfrm>
              <a:off x="7914253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1"/>
            <p:cNvSpPr/>
            <p:nvPr/>
          </p:nvSpPr>
          <p:spPr>
            <a:xfrm>
              <a:off x="7906027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1"/>
            <p:cNvSpPr/>
            <p:nvPr/>
          </p:nvSpPr>
          <p:spPr>
            <a:xfrm>
              <a:off x="7914253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1"/>
            <p:cNvSpPr/>
            <p:nvPr/>
          </p:nvSpPr>
          <p:spPr>
            <a:xfrm>
              <a:off x="790602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1"/>
            <p:cNvSpPr/>
            <p:nvPr/>
          </p:nvSpPr>
          <p:spPr>
            <a:xfrm>
              <a:off x="7914253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1"/>
            <p:cNvSpPr/>
            <p:nvPr/>
          </p:nvSpPr>
          <p:spPr>
            <a:xfrm>
              <a:off x="7914253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1"/>
            <p:cNvSpPr/>
            <p:nvPr/>
          </p:nvSpPr>
          <p:spPr>
            <a:xfrm>
              <a:off x="7906027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1"/>
            <p:cNvSpPr/>
            <p:nvPr/>
          </p:nvSpPr>
          <p:spPr>
            <a:xfrm>
              <a:off x="7906027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1"/>
            <p:cNvSpPr/>
            <p:nvPr/>
          </p:nvSpPr>
          <p:spPr>
            <a:xfrm>
              <a:off x="7914253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1"/>
            <p:cNvSpPr/>
            <p:nvPr/>
          </p:nvSpPr>
          <p:spPr>
            <a:xfrm>
              <a:off x="7906027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1"/>
            <p:cNvSpPr/>
            <p:nvPr/>
          </p:nvSpPr>
          <p:spPr>
            <a:xfrm>
              <a:off x="7914253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1"/>
            <p:cNvSpPr/>
            <p:nvPr/>
          </p:nvSpPr>
          <p:spPr>
            <a:xfrm>
              <a:off x="7914253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1"/>
            <p:cNvSpPr/>
            <p:nvPr/>
          </p:nvSpPr>
          <p:spPr>
            <a:xfrm>
              <a:off x="7906027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1"/>
            <p:cNvSpPr/>
            <p:nvPr/>
          </p:nvSpPr>
          <p:spPr>
            <a:xfrm>
              <a:off x="7906027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1"/>
            <p:cNvSpPr/>
            <p:nvPr/>
          </p:nvSpPr>
          <p:spPr>
            <a:xfrm>
              <a:off x="7906027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1"/>
            <p:cNvSpPr/>
            <p:nvPr/>
          </p:nvSpPr>
          <p:spPr>
            <a:xfrm>
              <a:off x="7914253" y="361685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1"/>
            <p:cNvSpPr/>
            <p:nvPr/>
          </p:nvSpPr>
          <p:spPr>
            <a:xfrm>
              <a:off x="7914253" y="37619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1"/>
            <p:cNvSpPr/>
            <p:nvPr/>
          </p:nvSpPr>
          <p:spPr>
            <a:xfrm>
              <a:off x="89880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1"/>
            <p:cNvSpPr/>
            <p:nvPr/>
          </p:nvSpPr>
          <p:spPr>
            <a:xfrm>
              <a:off x="89880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1"/>
            <p:cNvSpPr/>
            <p:nvPr/>
          </p:nvSpPr>
          <p:spPr>
            <a:xfrm>
              <a:off x="89880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1"/>
            <p:cNvSpPr/>
            <p:nvPr/>
          </p:nvSpPr>
          <p:spPr>
            <a:xfrm>
              <a:off x="89880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1"/>
            <p:cNvSpPr/>
            <p:nvPr/>
          </p:nvSpPr>
          <p:spPr>
            <a:xfrm>
              <a:off x="89806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1"/>
            <p:cNvSpPr/>
            <p:nvPr/>
          </p:nvSpPr>
          <p:spPr>
            <a:xfrm>
              <a:off x="89806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1"/>
            <p:cNvSpPr/>
            <p:nvPr/>
          </p:nvSpPr>
          <p:spPr>
            <a:xfrm>
              <a:off x="89880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1"/>
            <p:cNvSpPr/>
            <p:nvPr/>
          </p:nvSpPr>
          <p:spPr>
            <a:xfrm>
              <a:off x="89806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1"/>
            <p:cNvSpPr/>
            <p:nvPr/>
          </p:nvSpPr>
          <p:spPr>
            <a:xfrm>
              <a:off x="89880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1"/>
            <p:cNvSpPr/>
            <p:nvPr/>
          </p:nvSpPr>
          <p:spPr>
            <a:xfrm>
              <a:off x="898062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1"/>
            <p:cNvSpPr/>
            <p:nvPr/>
          </p:nvSpPr>
          <p:spPr>
            <a:xfrm>
              <a:off x="898801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1"/>
            <p:cNvSpPr/>
            <p:nvPr/>
          </p:nvSpPr>
          <p:spPr>
            <a:xfrm>
              <a:off x="898062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1"/>
            <p:cNvSpPr/>
            <p:nvPr/>
          </p:nvSpPr>
          <p:spPr>
            <a:xfrm>
              <a:off x="898801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1"/>
            <p:cNvSpPr/>
            <p:nvPr/>
          </p:nvSpPr>
          <p:spPr>
            <a:xfrm>
              <a:off x="898062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1"/>
            <p:cNvSpPr/>
            <p:nvPr/>
          </p:nvSpPr>
          <p:spPr>
            <a:xfrm>
              <a:off x="898801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1"/>
            <p:cNvSpPr/>
            <p:nvPr/>
          </p:nvSpPr>
          <p:spPr>
            <a:xfrm>
              <a:off x="898801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1"/>
            <p:cNvSpPr/>
            <p:nvPr/>
          </p:nvSpPr>
          <p:spPr>
            <a:xfrm>
              <a:off x="898062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1"/>
            <p:cNvSpPr/>
            <p:nvPr/>
          </p:nvSpPr>
          <p:spPr>
            <a:xfrm>
              <a:off x="898062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1"/>
            <p:cNvSpPr/>
            <p:nvPr/>
          </p:nvSpPr>
          <p:spPr>
            <a:xfrm>
              <a:off x="898801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1"/>
            <p:cNvSpPr/>
            <p:nvPr/>
          </p:nvSpPr>
          <p:spPr>
            <a:xfrm>
              <a:off x="898062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1"/>
            <p:cNvSpPr/>
            <p:nvPr/>
          </p:nvSpPr>
          <p:spPr>
            <a:xfrm>
              <a:off x="898801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1"/>
            <p:cNvSpPr/>
            <p:nvPr/>
          </p:nvSpPr>
          <p:spPr>
            <a:xfrm>
              <a:off x="898801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1"/>
            <p:cNvSpPr/>
            <p:nvPr/>
          </p:nvSpPr>
          <p:spPr>
            <a:xfrm>
              <a:off x="898062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1"/>
            <p:cNvSpPr/>
            <p:nvPr/>
          </p:nvSpPr>
          <p:spPr>
            <a:xfrm>
              <a:off x="898062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1"/>
            <p:cNvSpPr/>
            <p:nvPr/>
          </p:nvSpPr>
          <p:spPr>
            <a:xfrm>
              <a:off x="898062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1"/>
            <p:cNvSpPr/>
            <p:nvPr/>
          </p:nvSpPr>
          <p:spPr>
            <a:xfrm>
              <a:off x="898801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1"/>
            <p:cNvSpPr/>
            <p:nvPr/>
          </p:nvSpPr>
          <p:spPr>
            <a:xfrm>
              <a:off x="898801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1"/>
            <p:cNvSpPr/>
            <p:nvPr/>
          </p:nvSpPr>
          <p:spPr>
            <a:xfrm>
              <a:off x="898801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1"/>
            <p:cNvSpPr/>
            <p:nvPr/>
          </p:nvSpPr>
          <p:spPr>
            <a:xfrm>
              <a:off x="898062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1"/>
            <p:cNvSpPr/>
            <p:nvPr/>
          </p:nvSpPr>
          <p:spPr>
            <a:xfrm>
              <a:off x="898801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1"/>
            <p:cNvSpPr/>
            <p:nvPr/>
          </p:nvSpPr>
          <p:spPr>
            <a:xfrm>
              <a:off x="898062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1"/>
            <p:cNvSpPr/>
            <p:nvPr/>
          </p:nvSpPr>
          <p:spPr>
            <a:xfrm>
              <a:off x="898801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1"/>
            <p:cNvSpPr/>
            <p:nvPr/>
          </p:nvSpPr>
          <p:spPr>
            <a:xfrm>
              <a:off x="898062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1"/>
            <p:cNvSpPr/>
            <p:nvPr/>
          </p:nvSpPr>
          <p:spPr>
            <a:xfrm>
              <a:off x="898801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1"/>
            <p:cNvSpPr/>
            <p:nvPr/>
          </p:nvSpPr>
          <p:spPr>
            <a:xfrm>
              <a:off x="441991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1"/>
            <p:cNvSpPr/>
            <p:nvPr/>
          </p:nvSpPr>
          <p:spPr>
            <a:xfrm>
              <a:off x="441991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1"/>
            <p:cNvSpPr/>
            <p:nvPr/>
          </p:nvSpPr>
          <p:spPr>
            <a:xfrm>
              <a:off x="68388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1"/>
            <p:cNvSpPr/>
            <p:nvPr/>
          </p:nvSpPr>
          <p:spPr>
            <a:xfrm>
              <a:off x="68388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1"/>
            <p:cNvSpPr/>
            <p:nvPr/>
          </p:nvSpPr>
          <p:spPr>
            <a:xfrm>
              <a:off x="6838823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1"/>
            <p:cNvSpPr/>
            <p:nvPr/>
          </p:nvSpPr>
          <p:spPr>
            <a:xfrm>
              <a:off x="683059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1"/>
            <p:cNvSpPr/>
            <p:nvPr/>
          </p:nvSpPr>
          <p:spPr>
            <a:xfrm>
              <a:off x="683059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1"/>
            <p:cNvSpPr/>
            <p:nvPr/>
          </p:nvSpPr>
          <p:spPr>
            <a:xfrm>
              <a:off x="6838823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1"/>
            <p:cNvSpPr/>
            <p:nvPr/>
          </p:nvSpPr>
          <p:spPr>
            <a:xfrm>
              <a:off x="683059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1"/>
            <p:cNvSpPr/>
            <p:nvPr/>
          </p:nvSpPr>
          <p:spPr>
            <a:xfrm>
              <a:off x="6838823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1"/>
            <p:cNvSpPr/>
            <p:nvPr/>
          </p:nvSpPr>
          <p:spPr>
            <a:xfrm>
              <a:off x="683059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1"/>
            <p:cNvSpPr/>
            <p:nvPr/>
          </p:nvSpPr>
          <p:spPr>
            <a:xfrm>
              <a:off x="683059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1"/>
            <p:cNvSpPr/>
            <p:nvPr/>
          </p:nvSpPr>
          <p:spPr>
            <a:xfrm>
              <a:off x="4688917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1"/>
            <p:cNvSpPr/>
            <p:nvPr/>
          </p:nvSpPr>
          <p:spPr>
            <a:xfrm>
              <a:off x="4688917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1"/>
            <p:cNvSpPr/>
            <p:nvPr/>
          </p:nvSpPr>
          <p:spPr>
            <a:xfrm>
              <a:off x="57633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1"/>
            <p:cNvSpPr/>
            <p:nvPr/>
          </p:nvSpPr>
          <p:spPr>
            <a:xfrm>
              <a:off x="57633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1"/>
            <p:cNvSpPr/>
            <p:nvPr/>
          </p:nvSpPr>
          <p:spPr>
            <a:xfrm>
              <a:off x="576339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1"/>
            <p:cNvSpPr/>
            <p:nvPr/>
          </p:nvSpPr>
          <p:spPr>
            <a:xfrm>
              <a:off x="5755167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1"/>
            <p:cNvSpPr/>
            <p:nvPr/>
          </p:nvSpPr>
          <p:spPr>
            <a:xfrm>
              <a:off x="5755167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1"/>
            <p:cNvSpPr/>
            <p:nvPr/>
          </p:nvSpPr>
          <p:spPr>
            <a:xfrm>
              <a:off x="5763393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1"/>
            <p:cNvSpPr/>
            <p:nvPr/>
          </p:nvSpPr>
          <p:spPr>
            <a:xfrm>
              <a:off x="737659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1"/>
            <p:cNvSpPr/>
            <p:nvPr/>
          </p:nvSpPr>
          <p:spPr>
            <a:xfrm>
              <a:off x="737659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1"/>
            <p:cNvSpPr/>
            <p:nvPr/>
          </p:nvSpPr>
          <p:spPr>
            <a:xfrm>
              <a:off x="737659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1"/>
            <p:cNvSpPr/>
            <p:nvPr/>
          </p:nvSpPr>
          <p:spPr>
            <a:xfrm>
              <a:off x="736837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1"/>
            <p:cNvSpPr/>
            <p:nvPr/>
          </p:nvSpPr>
          <p:spPr>
            <a:xfrm>
              <a:off x="736837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1"/>
            <p:cNvSpPr/>
            <p:nvPr/>
          </p:nvSpPr>
          <p:spPr>
            <a:xfrm>
              <a:off x="737659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1"/>
            <p:cNvSpPr/>
            <p:nvPr/>
          </p:nvSpPr>
          <p:spPr>
            <a:xfrm>
              <a:off x="736837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1"/>
            <p:cNvSpPr/>
            <p:nvPr/>
          </p:nvSpPr>
          <p:spPr>
            <a:xfrm>
              <a:off x="737659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1"/>
            <p:cNvSpPr/>
            <p:nvPr/>
          </p:nvSpPr>
          <p:spPr>
            <a:xfrm>
              <a:off x="736837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1"/>
            <p:cNvSpPr/>
            <p:nvPr/>
          </p:nvSpPr>
          <p:spPr>
            <a:xfrm>
              <a:off x="736837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1"/>
            <p:cNvSpPr/>
            <p:nvPr/>
          </p:nvSpPr>
          <p:spPr>
            <a:xfrm>
              <a:off x="30755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1"/>
            <p:cNvSpPr/>
            <p:nvPr/>
          </p:nvSpPr>
          <p:spPr>
            <a:xfrm>
              <a:off x="30755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1"/>
            <p:cNvSpPr/>
            <p:nvPr/>
          </p:nvSpPr>
          <p:spPr>
            <a:xfrm>
              <a:off x="3075593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1"/>
            <p:cNvSpPr/>
            <p:nvPr/>
          </p:nvSpPr>
          <p:spPr>
            <a:xfrm>
              <a:off x="3075593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1"/>
            <p:cNvSpPr/>
            <p:nvPr/>
          </p:nvSpPr>
          <p:spPr>
            <a:xfrm>
              <a:off x="3068201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1"/>
            <p:cNvSpPr/>
            <p:nvPr/>
          </p:nvSpPr>
          <p:spPr>
            <a:xfrm>
              <a:off x="3068201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1"/>
            <p:cNvSpPr/>
            <p:nvPr/>
          </p:nvSpPr>
          <p:spPr>
            <a:xfrm>
              <a:off x="3075593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1"/>
            <p:cNvSpPr/>
            <p:nvPr/>
          </p:nvSpPr>
          <p:spPr>
            <a:xfrm>
              <a:off x="3068201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1"/>
            <p:cNvSpPr/>
            <p:nvPr/>
          </p:nvSpPr>
          <p:spPr>
            <a:xfrm>
              <a:off x="3075593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1"/>
            <p:cNvSpPr/>
            <p:nvPr/>
          </p:nvSpPr>
          <p:spPr>
            <a:xfrm>
              <a:off x="3068201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1"/>
            <p:cNvSpPr/>
            <p:nvPr/>
          </p:nvSpPr>
          <p:spPr>
            <a:xfrm>
              <a:off x="36132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1"/>
            <p:cNvSpPr/>
            <p:nvPr/>
          </p:nvSpPr>
          <p:spPr>
            <a:xfrm>
              <a:off x="36132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1"/>
            <p:cNvSpPr/>
            <p:nvPr/>
          </p:nvSpPr>
          <p:spPr>
            <a:xfrm>
              <a:off x="36132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1"/>
            <p:cNvSpPr/>
            <p:nvPr/>
          </p:nvSpPr>
          <p:spPr>
            <a:xfrm>
              <a:off x="36132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1"/>
            <p:cNvSpPr/>
            <p:nvPr/>
          </p:nvSpPr>
          <p:spPr>
            <a:xfrm>
              <a:off x="36050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1"/>
            <p:cNvSpPr/>
            <p:nvPr/>
          </p:nvSpPr>
          <p:spPr>
            <a:xfrm>
              <a:off x="41510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1"/>
            <p:cNvSpPr/>
            <p:nvPr/>
          </p:nvSpPr>
          <p:spPr>
            <a:xfrm>
              <a:off x="41510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1"/>
            <p:cNvSpPr/>
            <p:nvPr/>
          </p:nvSpPr>
          <p:spPr>
            <a:xfrm>
              <a:off x="522573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1"/>
            <p:cNvSpPr/>
            <p:nvPr/>
          </p:nvSpPr>
          <p:spPr>
            <a:xfrm>
              <a:off x="522573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1"/>
            <p:cNvSpPr/>
            <p:nvPr/>
          </p:nvSpPr>
          <p:spPr>
            <a:xfrm>
              <a:off x="6301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1"/>
            <p:cNvSpPr/>
            <p:nvPr/>
          </p:nvSpPr>
          <p:spPr>
            <a:xfrm>
              <a:off x="6301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1"/>
            <p:cNvSpPr/>
            <p:nvPr/>
          </p:nvSpPr>
          <p:spPr>
            <a:xfrm>
              <a:off x="6301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1"/>
            <p:cNvSpPr/>
            <p:nvPr/>
          </p:nvSpPr>
          <p:spPr>
            <a:xfrm>
              <a:off x="6301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1"/>
            <p:cNvSpPr/>
            <p:nvPr/>
          </p:nvSpPr>
          <p:spPr>
            <a:xfrm>
              <a:off x="62928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1"/>
            <p:cNvSpPr/>
            <p:nvPr/>
          </p:nvSpPr>
          <p:spPr>
            <a:xfrm>
              <a:off x="62928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1"/>
            <p:cNvSpPr/>
            <p:nvPr/>
          </p:nvSpPr>
          <p:spPr>
            <a:xfrm>
              <a:off x="630104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1"/>
            <p:cNvSpPr/>
            <p:nvPr/>
          </p:nvSpPr>
          <p:spPr>
            <a:xfrm>
              <a:off x="629282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1"/>
            <p:cNvSpPr/>
            <p:nvPr/>
          </p:nvSpPr>
          <p:spPr>
            <a:xfrm>
              <a:off x="6301049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1"/>
            <p:cNvSpPr/>
            <p:nvPr/>
          </p:nvSpPr>
          <p:spPr>
            <a:xfrm>
              <a:off x="6292822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1"/>
            <p:cNvSpPr/>
            <p:nvPr/>
          </p:nvSpPr>
          <p:spPr>
            <a:xfrm>
              <a:off x="818230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1"/>
            <p:cNvSpPr/>
            <p:nvPr/>
          </p:nvSpPr>
          <p:spPr>
            <a:xfrm>
              <a:off x="818230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1"/>
            <p:cNvSpPr/>
            <p:nvPr/>
          </p:nvSpPr>
          <p:spPr>
            <a:xfrm>
              <a:off x="8182306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1"/>
            <p:cNvSpPr/>
            <p:nvPr/>
          </p:nvSpPr>
          <p:spPr>
            <a:xfrm>
              <a:off x="8182306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1"/>
            <p:cNvSpPr/>
            <p:nvPr/>
          </p:nvSpPr>
          <p:spPr>
            <a:xfrm>
              <a:off x="8174914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1"/>
            <p:cNvSpPr/>
            <p:nvPr/>
          </p:nvSpPr>
          <p:spPr>
            <a:xfrm>
              <a:off x="8174914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1"/>
            <p:cNvSpPr/>
            <p:nvPr/>
          </p:nvSpPr>
          <p:spPr>
            <a:xfrm>
              <a:off x="8182306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1"/>
            <p:cNvSpPr/>
            <p:nvPr/>
          </p:nvSpPr>
          <p:spPr>
            <a:xfrm>
              <a:off x="8174914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1"/>
            <p:cNvSpPr/>
            <p:nvPr/>
          </p:nvSpPr>
          <p:spPr>
            <a:xfrm>
              <a:off x="8182306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1"/>
            <p:cNvSpPr/>
            <p:nvPr/>
          </p:nvSpPr>
          <p:spPr>
            <a:xfrm>
              <a:off x="8174914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1"/>
            <p:cNvSpPr/>
            <p:nvPr/>
          </p:nvSpPr>
          <p:spPr>
            <a:xfrm>
              <a:off x="8182306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1"/>
            <p:cNvSpPr/>
            <p:nvPr/>
          </p:nvSpPr>
          <p:spPr>
            <a:xfrm>
              <a:off x="8174914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1"/>
            <p:cNvSpPr/>
            <p:nvPr/>
          </p:nvSpPr>
          <p:spPr>
            <a:xfrm>
              <a:off x="8182306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1"/>
            <p:cNvSpPr/>
            <p:nvPr/>
          </p:nvSpPr>
          <p:spPr>
            <a:xfrm>
              <a:off x="8174914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1"/>
            <p:cNvSpPr/>
            <p:nvPr/>
          </p:nvSpPr>
          <p:spPr>
            <a:xfrm>
              <a:off x="8182306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1"/>
            <p:cNvSpPr/>
            <p:nvPr/>
          </p:nvSpPr>
          <p:spPr>
            <a:xfrm>
              <a:off x="8182306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1"/>
            <p:cNvSpPr/>
            <p:nvPr/>
          </p:nvSpPr>
          <p:spPr>
            <a:xfrm>
              <a:off x="8174914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1"/>
            <p:cNvSpPr/>
            <p:nvPr/>
          </p:nvSpPr>
          <p:spPr>
            <a:xfrm>
              <a:off x="8174914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1"/>
            <p:cNvSpPr/>
            <p:nvPr/>
          </p:nvSpPr>
          <p:spPr>
            <a:xfrm>
              <a:off x="8182306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1"/>
            <p:cNvSpPr/>
            <p:nvPr/>
          </p:nvSpPr>
          <p:spPr>
            <a:xfrm>
              <a:off x="8174914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1"/>
            <p:cNvSpPr/>
            <p:nvPr/>
          </p:nvSpPr>
          <p:spPr>
            <a:xfrm>
              <a:off x="8182306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1"/>
            <p:cNvSpPr/>
            <p:nvPr/>
          </p:nvSpPr>
          <p:spPr>
            <a:xfrm>
              <a:off x="8182306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1"/>
            <p:cNvSpPr/>
            <p:nvPr/>
          </p:nvSpPr>
          <p:spPr>
            <a:xfrm>
              <a:off x="8174914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1"/>
            <p:cNvSpPr/>
            <p:nvPr/>
          </p:nvSpPr>
          <p:spPr>
            <a:xfrm>
              <a:off x="8174914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1"/>
            <p:cNvSpPr/>
            <p:nvPr/>
          </p:nvSpPr>
          <p:spPr>
            <a:xfrm>
              <a:off x="8174914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1"/>
            <p:cNvSpPr/>
            <p:nvPr/>
          </p:nvSpPr>
          <p:spPr>
            <a:xfrm>
              <a:off x="8182306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1"/>
            <p:cNvSpPr/>
            <p:nvPr/>
          </p:nvSpPr>
          <p:spPr>
            <a:xfrm>
              <a:off x="8182306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1"/>
            <p:cNvSpPr/>
            <p:nvPr/>
          </p:nvSpPr>
          <p:spPr>
            <a:xfrm>
              <a:off x="8182306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1"/>
            <p:cNvSpPr/>
            <p:nvPr/>
          </p:nvSpPr>
          <p:spPr>
            <a:xfrm>
              <a:off x="8174914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1"/>
            <p:cNvSpPr/>
            <p:nvPr/>
          </p:nvSpPr>
          <p:spPr>
            <a:xfrm>
              <a:off x="2538773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1"/>
            <p:cNvSpPr/>
            <p:nvPr/>
          </p:nvSpPr>
          <p:spPr>
            <a:xfrm>
              <a:off x="2538773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1"/>
            <p:cNvSpPr/>
            <p:nvPr/>
          </p:nvSpPr>
          <p:spPr>
            <a:xfrm>
              <a:off x="2538773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1"/>
            <p:cNvSpPr/>
            <p:nvPr/>
          </p:nvSpPr>
          <p:spPr>
            <a:xfrm>
              <a:off x="2538773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1"/>
            <p:cNvSpPr/>
            <p:nvPr/>
          </p:nvSpPr>
          <p:spPr>
            <a:xfrm>
              <a:off x="2530546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1"/>
            <p:cNvSpPr/>
            <p:nvPr/>
          </p:nvSpPr>
          <p:spPr>
            <a:xfrm>
              <a:off x="2530546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1"/>
            <p:cNvSpPr/>
            <p:nvPr/>
          </p:nvSpPr>
          <p:spPr>
            <a:xfrm>
              <a:off x="2538773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1"/>
            <p:cNvSpPr/>
            <p:nvPr/>
          </p:nvSpPr>
          <p:spPr>
            <a:xfrm>
              <a:off x="2530546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1"/>
            <p:cNvSpPr/>
            <p:nvPr/>
          </p:nvSpPr>
          <p:spPr>
            <a:xfrm>
              <a:off x="2538773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1"/>
            <p:cNvSpPr/>
            <p:nvPr/>
          </p:nvSpPr>
          <p:spPr>
            <a:xfrm>
              <a:off x="2530546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3" name="Google Shape;3623;p11"/>
          <p:cNvSpPr txBox="1">
            <a:spLocks noGrp="1"/>
          </p:cNvSpPr>
          <p:nvPr>
            <p:ph type="title" hasCustomPrompt="1"/>
          </p:nvPr>
        </p:nvSpPr>
        <p:spPr>
          <a:xfrm>
            <a:off x="1468050" y="1545048"/>
            <a:ext cx="6207900" cy="144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>
                <a:latin typeface="Rubik Black"/>
                <a:ea typeface="Rubik Black"/>
                <a:cs typeface="Rubik Black"/>
                <a:sym typeface="Rubik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624" name="Google Shape;3624;p11"/>
          <p:cNvSpPr txBox="1">
            <a:spLocks noGrp="1"/>
          </p:cNvSpPr>
          <p:nvPr>
            <p:ph type="subTitle" idx="1"/>
          </p:nvPr>
        </p:nvSpPr>
        <p:spPr>
          <a:xfrm flipH="1">
            <a:off x="1468050" y="2942788"/>
            <a:ext cx="6207900" cy="4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6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7_1_1">
    <p:spTree>
      <p:nvGrpSpPr>
        <p:cNvPr id="1" name="Shape 3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7" name="Google Shape;3627;p13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3628" name="Google Shape;3628;p13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3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3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3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3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3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3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3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3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3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3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3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3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3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3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3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3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3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3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3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3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3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3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3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3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3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3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3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3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3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3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3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3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3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3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3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3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3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3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3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3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3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3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3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3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3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3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3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3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3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8" name="Google Shape;3678;p13"/>
          <p:cNvGrpSpPr/>
          <p:nvPr/>
        </p:nvGrpSpPr>
        <p:grpSpPr>
          <a:xfrm>
            <a:off x="110918" y="206"/>
            <a:ext cx="8922164" cy="5143474"/>
            <a:chOff x="110918" y="206"/>
            <a:chExt cx="8922164" cy="5143474"/>
          </a:xfrm>
        </p:grpSpPr>
        <p:sp>
          <p:nvSpPr>
            <p:cNvPr id="3679" name="Google Shape;3679;p13"/>
            <p:cNvSpPr/>
            <p:nvPr/>
          </p:nvSpPr>
          <p:spPr>
            <a:xfrm>
              <a:off x="7977089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3"/>
            <p:cNvSpPr/>
            <p:nvPr/>
          </p:nvSpPr>
          <p:spPr>
            <a:xfrm>
              <a:off x="7977089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3"/>
            <p:cNvSpPr/>
            <p:nvPr/>
          </p:nvSpPr>
          <p:spPr>
            <a:xfrm>
              <a:off x="7977089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3"/>
            <p:cNvSpPr/>
            <p:nvPr/>
          </p:nvSpPr>
          <p:spPr>
            <a:xfrm>
              <a:off x="7968862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3"/>
            <p:cNvSpPr/>
            <p:nvPr/>
          </p:nvSpPr>
          <p:spPr>
            <a:xfrm>
              <a:off x="7968862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3"/>
            <p:cNvSpPr/>
            <p:nvPr/>
          </p:nvSpPr>
          <p:spPr>
            <a:xfrm>
              <a:off x="7977089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3"/>
            <p:cNvSpPr/>
            <p:nvPr/>
          </p:nvSpPr>
          <p:spPr>
            <a:xfrm>
              <a:off x="7968862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3"/>
            <p:cNvSpPr/>
            <p:nvPr/>
          </p:nvSpPr>
          <p:spPr>
            <a:xfrm>
              <a:off x="7977089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3"/>
            <p:cNvSpPr/>
            <p:nvPr/>
          </p:nvSpPr>
          <p:spPr>
            <a:xfrm>
              <a:off x="7968862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3"/>
            <p:cNvSpPr/>
            <p:nvPr/>
          </p:nvSpPr>
          <p:spPr>
            <a:xfrm>
              <a:off x="848261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3"/>
            <p:cNvSpPr/>
            <p:nvPr/>
          </p:nvSpPr>
          <p:spPr>
            <a:xfrm>
              <a:off x="848261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3"/>
            <p:cNvSpPr/>
            <p:nvPr/>
          </p:nvSpPr>
          <p:spPr>
            <a:xfrm>
              <a:off x="8482611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3"/>
            <p:cNvSpPr/>
            <p:nvPr/>
          </p:nvSpPr>
          <p:spPr>
            <a:xfrm>
              <a:off x="847426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3"/>
            <p:cNvSpPr/>
            <p:nvPr/>
          </p:nvSpPr>
          <p:spPr>
            <a:xfrm>
              <a:off x="847426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3"/>
            <p:cNvSpPr/>
            <p:nvPr/>
          </p:nvSpPr>
          <p:spPr>
            <a:xfrm>
              <a:off x="8482611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3"/>
            <p:cNvSpPr/>
            <p:nvPr/>
          </p:nvSpPr>
          <p:spPr>
            <a:xfrm>
              <a:off x="847426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3"/>
            <p:cNvSpPr/>
            <p:nvPr/>
          </p:nvSpPr>
          <p:spPr>
            <a:xfrm>
              <a:off x="8482611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3"/>
            <p:cNvSpPr/>
            <p:nvPr/>
          </p:nvSpPr>
          <p:spPr>
            <a:xfrm>
              <a:off x="8474265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3"/>
            <p:cNvSpPr/>
            <p:nvPr/>
          </p:nvSpPr>
          <p:spPr>
            <a:xfrm>
              <a:off x="847426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3"/>
            <p:cNvSpPr/>
            <p:nvPr/>
          </p:nvSpPr>
          <p:spPr>
            <a:xfrm>
              <a:off x="8482611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3"/>
            <p:cNvSpPr/>
            <p:nvPr/>
          </p:nvSpPr>
          <p:spPr>
            <a:xfrm>
              <a:off x="8482611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3"/>
            <p:cNvSpPr/>
            <p:nvPr/>
          </p:nvSpPr>
          <p:spPr>
            <a:xfrm>
              <a:off x="8482611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3"/>
            <p:cNvSpPr/>
            <p:nvPr/>
          </p:nvSpPr>
          <p:spPr>
            <a:xfrm>
              <a:off x="8474265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3"/>
            <p:cNvSpPr/>
            <p:nvPr/>
          </p:nvSpPr>
          <p:spPr>
            <a:xfrm>
              <a:off x="8482611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3"/>
            <p:cNvSpPr/>
            <p:nvPr/>
          </p:nvSpPr>
          <p:spPr>
            <a:xfrm>
              <a:off x="8482611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3"/>
            <p:cNvSpPr/>
            <p:nvPr/>
          </p:nvSpPr>
          <p:spPr>
            <a:xfrm>
              <a:off x="8474265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3"/>
            <p:cNvSpPr/>
            <p:nvPr/>
          </p:nvSpPr>
          <p:spPr>
            <a:xfrm>
              <a:off x="8482611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3"/>
            <p:cNvSpPr/>
            <p:nvPr/>
          </p:nvSpPr>
          <p:spPr>
            <a:xfrm>
              <a:off x="8474265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40" y="609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2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7" name="Google Shape;3707;p13"/>
            <p:cNvGrpSpPr/>
            <p:nvPr/>
          </p:nvGrpSpPr>
          <p:grpSpPr>
            <a:xfrm>
              <a:off x="8727026" y="206"/>
              <a:ext cx="53295" cy="5143474"/>
              <a:chOff x="1182396" y="206"/>
              <a:chExt cx="53295" cy="5143474"/>
            </a:xfrm>
          </p:grpSpPr>
          <p:sp>
            <p:nvSpPr>
              <p:cNvPr id="3708" name="Google Shape;3708;p13"/>
              <p:cNvSpPr/>
              <p:nvPr/>
            </p:nvSpPr>
            <p:spPr>
              <a:xfrm>
                <a:off x="1190623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13"/>
              <p:cNvSpPr/>
              <p:nvPr/>
            </p:nvSpPr>
            <p:spPr>
              <a:xfrm>
                <a:off x="1190623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13"/>
              <p:cNvSpPr/>
              <p:nvPr/>
            </p:nvSpPr>
            <p:spPr>
              <a:xfrm>
                <a:off x="1190623" y="28957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13"/>
              <p:cNvSpPr/>
              <p:nvPr/>
            </p:nvSpPr>
            <p:spPr>
              <a:xfrm>
                <a:off x="1182396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1"/>
                    </a:cubicBezTo>
                    <a:cubicBezTo>
                      <a:pt x="355" y="501"/>
                      <a:pt x="308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6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13"/>
              <p:cNvSpPr/>
              <p:nvPr/>
            </p:nvSpPr>
            <p:spPr>
              <a:xfrm>
                <a:off x="1182396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8" y="610"/>
                      <a:pt x="216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6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13"/>
              <p:cNvSpPr/>
              <p:nvPr/>
            </p:nvSpPr>
            <p:spPr>
              <a:xfrm>
                <a:off x="1190623" y="72308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13"/>
              <p:cNvSpPr/>
              <p:nvPr/>
            </p:nvSpPr>
            <p:spPr>
              <a:xfrm>
                <a:off x="1182396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8" y="617"/>
                      <a:pt x="216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6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13"/>
              <p:cNvSpPr/>
              <p:nvPr/>
            </p:nvSpPr>
            <p:spPr>
              <a:xfrm>
                <a:off x="1190623" y="101244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13"/>
              <p:cNvSpPr/>
              <p:nvPr/>
            </p:nvSpPr>
            <p:spPr>
              <a:xfrm>
                <a:off x="1182396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8" y="610"/>
                      <a:pt x="216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63"/>
                      <a:pt x="146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13"/>
              <p:cNvSpPr/>
              <p:nvPr/>
            </p:nvSpPr>
            <p:spPr>
              <a:xfrm>
                <a:off x="1182396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8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6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13"/>
              <p:cNvSpPr/>
              <p:nvPr/>
            </p:nvSpPr>
            <p:spPr>
              <a:xfrm>
                <a:off x="1190623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13"/>
              <p:cNvSpPr/>
              <p:nvPr/>
            </p:nvSpPr>
            <p:spPr>
              <a:xfrm>
                <a:off x="1190623" y="159117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13"/>
              <p:cNvSpPr/>
              <p:nvPr/>
            </p:nvSpPr>
            <p:spPr>
              <a:xfrm>
                <a:off x="1190623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13"/>
              <p:cNvSpPr/>
              <p:nvPr/>
            </p:nvSpPr>
            <p:spPr>
              <a:xfrm>
                <a:off x="1182396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2"/>
                    </a:cubicBezTo>
                    <a:cubicBezTo>
                      <a:pt x="355" y="501"/>
                      <a:pt x="308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6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13"/>
              <p:cNvSpPr/>
              <p:nvPr/>
            </p:nvSpPr>
            <p:spPr>
              <a:xfrm>
                <a:off x="1190623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13"/>
              <p:cNvSpPr/>
              <p:nvPr/>
            </p:nvSpPr>
            <p:spPr>
              <a:xfrm>
                <a:off x="1190623" y="217002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13"/>
              <p:cNvSpPr/>
              <p:nvPr/>
            </p:nvSpPr>
            <p:spPr>
              <a:xfrm>
                <a:off x="1182396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8" y="617"/>
                      <a:pt x="216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6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13"/>
              <p:cNvSpPr/>
              <p:nvPr/>
            </p:nvSpPr>
            <p:spPr>
              <a:xfrm>
                <a:off x="1190623" y="245939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13"/>
              <p:cNvSpPr/>
              <p:nvPr/>
            </p:nvSpPr>
            <p:spPr>
              <a:xfrm>
                <a:off x="1182396" y="26027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8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6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13"/>
              <p:cNvSpPr/>
              <p:nvPr/>
            </p:nvSpPr>
            <p:spPr>
              <a:xfrm>
                <a:off x="1190623" y="274875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13"/>
              <p:cNvSpPr/>
              <p:nvPr/>
            </p:nvSpPr>
            <p:spPr>
              <a:xfrm>
                <a:off x="1182396" y="289206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8" y="616"/>
                      <a:pt x="216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6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13"/>
              <p:cNvSpPr/>
              <p:nvPr/>
            </p:nvSpPr>
            <p:spPr>
              <a:xfrm>
                <a:off x="1190623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13"/>
              <p:cNvSpPr/>
              <p:nvPr/>
            </p:nvSpPr>
            <p:spPr>
              <a:xfrm>
                <a:off x="1182396" y="31814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8" y="616"/>
                      <a:pt x="216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6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13"/>
              <p:cNvSpPr/>
              <p:nvPr/>
            </p:nvSpPr>
            <p:spPr>
              <a:xfrm>
                <a:off x="1182396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8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6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13"/>
              <p:cNvSpPr/>
              <p:nvPr/>
            </p:nvSpPr>
            <p:spPr>
              <a:xfrm>
                <a:off x="1190623" y="347258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8"/>
                    </a:lnTo>
                    <a:lnTo>
                      <a:pt x="16" y="139"/>
                    </a:lnTo>
                    <a:lnTo>
                      <a:pt x="131" y="78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13"/>
              <p:cNvSpPr/>
              <p:nvPr/>
            </p:nvSpPr>
            <p:spPr>
              <a:xfrm>
                <a:off x="1182396" y="36159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8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6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13"/>
              <p:cNvSpPr/>
              <p:nvPr/>
            </p:nvSpPr>
            <p:spPr>
              <a:xfrm>
                <a:off x="1182396" y="37601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8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6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13"/>
              <p:cNvSpPr/>
              <p:nvPr/>
            </p:nvSpPr>
            <p:spPr>
              <a:xfrm>
                <a:off x="1182396" y="39052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8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6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13"/>
              <p:cNvSpPr/>
              <p:nvPr/>
            </p:nvSpPr>
            <p:spPr>
              <a:xfrm>
                <a:off x="1190623" y="40513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39"/>
                    </a:lnTo>
                    <a:lnTo>
                      <a:pt x="131" y="78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13"/>
              <p:cNvSpPr/>
              <p:nvPr/>
            </p:nvSpPr>
            <p:spPr>
              <a:xfrm>
                <a:off x="1190623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13"/>
              <p:cNvSpPr/>
              <p:nvPr/>
            </p:nvSpPr>
            <p:spPr>
              <a:xfrm>
                <a:off x="1190623" y="43406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39"/>
                    </a:lnTo>
                    <a:lnTo>
                      <a:pt x="131" y="78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13"/>
              <p:cNvSpPr/>
              <p:nvPr/>
            </p:nvSpPr>
            <p:spPr>
              <a:xfrm>
                <a:off x="1182396" y="44839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8" y="609"/>
                      <a:pt x="216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6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13"/>
              <p:cNvSpPr/>
              <p:nvPr/>
            </p:nvSpPr>
            <p:spPr>
              <a:xfrm>
                <a:off x="1190623" y="46300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39"/>
                    </a:lnTo>
                    <a:lnTo>
                      <a:pt x="131" y="78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13"/>
              <p:cNvSpPr/>
              <p:nvPr/>
            </p:nvSpPr>
            <p:spPr>
              <a:xfrm>
                <a:off x="1182396" y="47733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8" y="609"/>
                      <a:pt x="216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6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13"/>
              <p:cNvSpPr/>
              <p:nvPr/>
            </p:nvSpPr>
            <p:spPr>
              <a:xfrm>
                <a:off x="1190623" y="49194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39"/>
                    </a:lnTo>
                    <a:lnTo>
                      <a:pt x="131" y="78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13"/>
              <p:cNvSpPr/>
              <p:nvPr/>
            </p:nvSpPr>
            <p:spPr>
              <a:xfrm>
                <a:off x="1182396" y="506272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8" y="609"/>
                      <a:pt x="216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6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4" name="Google Shape;3744;p13"/>
            <p:cNvSpPr/>
            <p:nvPr/>
          </p:nvSpPr>
          <p:spPr>
            <a:xfrm>
              <a:off x="112911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3"/>
            <p:cNvSpPr/>
            <p:nvPr/>
          </p:nvSpPr>
          <p:spPr>
            <a:xfrm>
              <a:off x="112911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3"/>
            <p:cNvSpPr/>
            <p:nvPr/>
          </p:nvSpPr>
          <p:spPr>
            <a:xfrm>
              <a:off x="112911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3"/>
            <p:cNvSpPr/>
            <p:nvPr/>
          </p:nvSpPr>
          <p:spPr>
            <a:xfrm>
              <a:off x="112089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3"/>
            <p:cNvSpPr/>
            <p:nvPr/>
          </p:nvSpPr>
          <p:spPr>
            <a:xfrm>
              <a:off x="112089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3"/>
            <p:cNvSpPr/>
            <p:nvPr/>
          </p:nvSpPr>
          <p:spPr>
            <a:xfrm>
              <a:off x="1129116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3"/>
            <p:cNvSpPr/>
            <p:nvPr/>
          </p:nvSpPr>
          <p:spPr>
            <a:xfrm>
              <a:off x="1120890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3"/>
            <p:cNvSpPr/>
            <p:nvPr/>
          </p:nvSpPr>
          <p:spPr>
            <a:xfrm>
              <a:off x="1129116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3"/>
            <p:cNvSpPr/>
            <p:nvPr/>
          </p:nvSpPr>
          <p:spPr>
            <a:xfrm>
              <a:off x="1120890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53" name="Google Shape;3753;p13"/>
            <p:cNvGrpSpPr/>
            <p:nvPr/>
          </p:nvGrpSpPr>
          <p:grpSpPr>
            <a:xfrm>
              <a:off x="8979668" y="206"/>
              <a:ext cx="53414" cy="5143474"/>
              <a:chOff x="1418927" y="206"/>
              <a:chExt cx="53414" cy="5143474"/>
            </a:xfrm>
          </p:grpSpPr>
          <p:sp>
            <p:nvSpPr>
              <p:cNvPr id="3754" name="Google Shape;3754;p13"/>
              <p:cNvSpPr/>
              <p:nvPr/>
            </p:nvSpPr>
            <p:spPr>
              <a:xfrm>
                <a:off x="1427153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13"/>
              <p:cNvSpPr/>
              <p:nvPr/>
            </p:nvSpPr>
            <p:spPr>
              <a:xfrm>
                <a:off x="1427153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13"/>
              <p:cNvSpPr/>
              <p:nvPr/>
            </p:nvSpPr>
            <p:spPr>
              <a:xfrm>
                <a:off x="1427153" y="28957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13"/>
              <p:cNvSpPr/>
              <p:nvPr/>
            </p:nvSpPr>
            <p:spPr>
              <a:xfrm>
                <a:off x="1418927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1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13"/>
              <p:cNvSpPr/>
              <p:nvPr/>
            </p:nvSpPr>
            <p:spPr>
              <a:xfrm>
                <a:off x="1418927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93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13"/>
              <p:cNvSpPr/>
              <p:nvPr/>
            </p:nvSpPr>
            <p:spPr>
              <a:xfrm>
                <a:off x="1427153" y="72308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13"/>
              <p:cNvSpPr/>
              <p:nvPr/>
            </p:nvSpPr>
            <p:spPr>
              <a:xfrm>
                <a:off x="1418927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93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13"/>
              <p:cNvSpPr/>
              <p:nvPr/>
            </p:nvSpPr>
            <p:spPr>
              <a:xfrm>
                <a:off x="1427153" y="101244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13"/>
              <p:cNvSpPr/>
              <p:nvPr/>
            </p:nvSpPr>
            <p:spPr>
              <a:xfrm>
                <a:off x="1418927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93" y="517"/>
                      <a:pt x="93" y="348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93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13"/>
              <p:cNvSpPr/>
              <p:nvPr/>
            </p:nvSpPr>
            <p:spPr>
              <a:xfrm>
                <a:off x="1418927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13"/>
              <p:cNvSpPr/>
              <p:nvPr/>
            </p:nvSpPr>
            <p:spPr>
              <a:xfrm>
                <a:off x="1427153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13"/>
              <p:cNvSpPr/>
              <p:nvPr/>
            </p:nvSpPr>
            <p:spPr>
              <a:xfrm>
                <a:off x="1427153" y="159117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13"/>
              <p:cNvSpPr/>
              <p:nvPr/>
            </p:nvSpPr>
            <p:spPr>
              <a:xfrm>
                <a:off x="1427153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13"/>
              <p:cNvSpPr/>
              <p:nvPr/>
            </p:nvSpPr>
            <p:spPr>
              <a:xfrm>
                <a:off x="1418927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13"/>
              <p:cNvSpPr/>
              <p:nvPr/>
            </p:nvSpPr>
            <p:spPr>
              <a:xfrm>
                <a:off x="1427153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13"/>
              <p:cNvSpPr/>
              <p:nvPr/>
            </p:nvSpPr>
            <p:spPr>
              <a:xfrm>
                <a:off x="1427153" y="217002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13"/>
              <p:cNvSpPr/>
              <p:nvPr/>
            </p:nvSpPr>
            <p:spPr>
              <a:xfrm>
                <a:off x="1418927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93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13"/>
              <p:cNvSpPr/>
              <p:nvPr/>
            </p:nvSpPr>
            <p:spPr>
              <a:xfrm>
                <a:off x="1427153" y="245939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13"/>
              <p:cNvSpPr/>
              <p:nvPr/>
            </p:nvSpPr>
            <p:spPr>
              <a:xfrm>
                <a:off x="1418927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13"/>
              <p:cNvSpPr/>
              <p:nvPr/>
            </p:nvSpPr>
            <p:spPr>
              <a:xfrm>
                <a:off x="1427153" y="274875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13"/>
              <p:cNvSpPr/>
              <p:nvPr/>
            </p:nvSpPr>
            <p:spPr>
              <a:xfrm>
                <a:off x="1418927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13"/>
              <p:cNvSpPr/>
              <p:nvPr/>
            </p:nvSpPr>
            <p:spPr>
              <a:xfrm>
                <a:off x="1427153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13"/>
              <p:cNvSpPr/>
              <p:nvPr/>
            </p:nvSpPr>
            <p:spPr>
              <a:xfrm>
                <a:off x="1418927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13"/>
              <p:cNvSpPr/>
              <p:nvPr/>
            </p:nvSpPr>
            <p:spPr>
              <a:xfrm>
                <a:off x="1418927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13"/>
              <p:cNvSpPr/>
              <p:nvPr/>
            </p:nvSpPr>
            <p:spPr>
              <a:xfrm>
                <a:off x="1427153" y="347258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0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13"/>
              <p:cNvSpPr/>
              <p:nvPr/>
            </p:nvSpPr>
            <p:spPr>
              <a:xfrm>
                <a:off x="1418927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13"/>
              <p:cNvSpPr/>
              <p:nvPr/>
            </p:nvSpPr>
            <p:spPr>
              <a:xfrm>
                <a:off x="1418927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13"/>
              <p:cNvSpPr/>
              <p:nvPr/>
            </p:nvSpPr>
            <p:spPr>
              <a:xfrm>
                <a:off x="1418927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93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13"/>
              <p:cNvSpPr/>
              <p:nvPr/>
            </p:nvSpPr>
            <p:spPr>
              <a:xfrm>
                <a:off x="1427153" y="40513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13"/>
              <p:cNvSpPr/>
              <p:nvPr/>
            </p:nvSpPr>
            <p:spPr>
              <a:xfrm>
                <a:off x="1427153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13"/>
              <p:cNvSpPr/>
              <p:nvPr/>
            </p:nvSpPr>
            <p:spPr>
              <a:xfrm>
                <a:off x="1427153" y="43406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13"/>
              <p:cNvSpPr/>
              <p:nvPr/>
            </p:nvSpPr>
            <p:spPr>
              <a:xfrm>
                <a:off x="1418927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93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13"/>
              <p:cNvSpPr/>
              <p:nvPr/>
            </p:nvSpPr>
            <p:spPr>
              <a:xfrm>
                <a:off x="1427153" y="46300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13"/>
              <p:cNvSpPr/>
              <p:nvPr/>
            </p:nvSpPr>
            <p:spPr>
              <a:xfrm>
                <a:off x="1418927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93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13"/>
              <p:cNvSpPr/>
              <p:nvPr/>
            </p:nvSpPr>
            <p:spPr>
              <a:xfrm>
                <a:off x="1427153" y="49194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13"/>
              <p:cNvSpPr/>
              <p:nvPr/>
            </p:nvSpPr>
            <p:spPr>
              <a:xfrm>
                <a:off x="1418927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93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0" name="Google Shape;3790;p13"/>
            <p:cNvGrpSpPr/>
            <p:nvPr/>
          </p:nvGrpSpPr>
          <p:grpSpPr>
            <a:xfrm>
              <a:off x="363679" y="206"/>
              <a:ext cx="53295" cy="5143474"/>
              <a:chOff x="7816534" y="206"/>
              <a:chExt cx="53295" cy="5143474"/>
            </a:xfrm>
          </p:grpSpPr>
          <p:sp>
            <p:nvSpPr>
              <p:cNvPr id="3791" name="Google Shape;3791;p13"/>
              <p:cNvSpPr/>
              <p:nvPr/>
            </p:nvSpPr>
            <p:spPr>
              <a:xfrm>
                <a:off x="7824761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13"/>
              <p:cNvSpPr/>
              <p:nvPr/>
            </p:nvSpPr>
            <p:spPr>
              <a:xfrm>
                <a:off x="7824761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4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13"/>
              <p:cNvSpPr/>
              <p:nvPr/>
            </p:nvSpPr>
            <p:spPr>
              <a:xfrm>
                <a:off x="7824761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13"/>
              <p:cNvSpPr/>
              <p:nvPr/>
            </p:nvSpPr>
            <p:spPr>
              <a:xfrm>
                <a:off x="7816534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13"/>
              <p:cNvSpPr/>
              <p:nvPr/>
            </p:nvSpPr>
            <p:spPr>
              <a:xfrm>
                <a:off x="7816534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13"/>
              <p:cNvSpPr/>
              <p:nvPr/>
            </p:nvSpPr>
            <p:spPr>
              <a:xfrm>
                <a:off x="7824761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4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13"/>
              <p:cNvSpPr/>
              <p:nvPr/>
            </p:nvSpPr>
            <p:spPr>
              <a:xfrm>
                <a:off x="7816534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13"/>
              <p:cNvSpPr/>
              <p:nvPr/>
            </p:nvSpPr>
            <p:spPr>
              <a:xfrm>
                <a:off x="7824761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4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13"/>
              <p:cNvSpPr/>
              <p:nvPr/>
            </p:nvSpPr>
            <p:spPr>
              <a:xfrm>
                <a:off x="7816534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13"/>
              <p:cNvSpPr/>
              <p:nvPr/>
            </p:nvSpPr>
            <p:spPr>
              <a:xfrm>
                <a:off x="7816534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13"/>
              <p:cNvSpPr/>
              <p:nvPr/>
            </p:nvSpPr>
            <p:spPr>
              <a:xfrm>
                <a:off x="7824761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13"/>
              <p:cNvSpPr/>
              <p:nvPr/>
            </p:nvSpPr>
            <p:spPr>
              <a:xfrm>
                <a:off x="7824761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4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13"/>
              <p:cNvSpPr/>
              <p:nvPr/>
            </p:nvSpPr>
            <p:spPr>
              <a:xfrm>
                <a:off x="7824761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13"/>
              <p:cNvSpPr/>
              <p:nvPr/>
            </p:nvSpPr>
            <p:spPr>
              <a:xfrm>
                <a:off x="7816534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13"/>
              <p:cNvSpPr/>
              <p:nvPr/>
            </p:nvSpPr>
            <p:spPr>
              <a:xfrm>
                <a:off x="7824761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13"/>
              <p:cNvSpPr/>
              <p:nvPr/>
            </p:nvSpPr>
            <p:spPr>
              <a:xfrm>
                <a:off x="7824761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13"/>
              <p:cNvSpPr/>
              <p:nvPr/>
            </p:nvSpPr>
            <p:spPr>
              <a:xfrm>
                <a:off x="7816534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13"/>
              <p:cNvSpPr/>
              <p:nvPr/>
            </p:nvSpPr>
            <p:spPr>
              <a:xfrm>
                <a:off x="7824761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13"/>
              <p:cNvSpPr/>
              <p:nvPr/>
            </p:nvSpPr>
            <p:spPr>
              <a:xfrm>
                <a:off x="7816534" y="26027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13"/>
              <p:cNvSpPr/>
              <p:nvPr/>
            </p:nvSpPr>
            <p:spPr>
              <a:xfrm>
                <a:off x="7824761" y="274875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13"/>
              <p:cNvSpPr/>
              <p:nvPr/>
            </p:nvSpPr>
            <p:spPr>
              <a:xfrm>
                <a:off x="7816534" y="289206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13"/>
              <p:cNvSpPr/>
              <p:nvPr/>
            </p:nvSpPr>
            <p:spPr>
              <a:xfrm>
                <a:off x="7824761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13"/>
              <p:cNvSpPr/>
              <p:nvPr/>
            </p:nvSpPr>
            <p:spPr>
              <a:xfrm>
                <a:off x="7816534" y="31814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13"/>
              <p:cNvSpPr/>
              <p:nvPr/>
            </p:nvSpPr>
            <p:spPr>
              <a:xfrm>
                <a:off x="7816534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13"/>
              <p:cNvSpPr/>
              <p:nvPr/>
            </p:nvSpPr>
            <p:spPr>
              <a:xfrm>
                <a:off x="7824761" y="347258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8"/>
                    </a:lnTo>
                    <a:lnTo>
                      <a:pt x="24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13"/>
              <p:cNvSpPr/>
              <p:nvPr/>
            </p:nvSpPr>
            <p:spPr>
              <a:xfrm>
                <a:off x="7816534" y="36159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13"/>
              <p:cNvSpPr/>
              <p:nvPr/>
            </p:nvSpPr>
            <p:spPr>
              <a:xfrm>
                <a:off x="7816534" y="37601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13"/>
              <p:cNvSpPr/>
              <p:nvPr/>
            </p:nvSpPr>
            <p:spPr>
              <a:xfrm>
                <a:off x="7816534" y="39052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13"/>
              <p:cNvSpPr/>
              <p:nvPr/>
            </p:nvSpPr>
            <p:spPr>
              <a:xfrm>
                <a:off x="7824761" y="40513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4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13"/>
              <p:cNvSpPr/>
              <p:nvPr/>
            </p:nvSpPr>
            <p:spPr>
              <a:xfrm>
                <a:off x="7824761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4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13"/>
              <p:cNvSpPr/>
              <p:nvPr/>
            </p:nvSpPr>
            <p:spPr>
              <a:xfrm>
                <a:off x="7824761" y="43406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4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13"/>
              <p:cNvSpPr/>
              <p:nvPr/>
            </p:nvSpPr>
            <p:spPr>
              <a:xfrm>
                <a:off x="7816534" y="44839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13"/>
              <p:cNvSpPr/>
              <p:nvPr/>
            </p:nvSpPr>
            <p:spPr>
              <a:xfrm>
                <a:off x="7824761" y="46300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4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13"/>
              <p:cNvSpPr/>
              <p:nvPr/>
            </p:nvSpPr>
            <p:spPr>
              <a:xfrm>
                <a:off x="7816534" y="47733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13"/>
              <p:cNvSpPr/>
              <p:nvPr/>
            </p:nvSpPr>
            <p:spPr>
              <a:xfrm>
                <a:off x="7824761" y="49194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4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13"/>
              <p:cNvSpPr/>
              <p:nvPr/>
            </p:nvSpPr>
            <p:spPr>
              <a:xfrm>
                <a:off x="7816534" y="506272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27" name="Google Shape;3827;p13"/>
            <p:cNvSpPr/>
            <p:nvPr/>
          </p:nvSpPr>
          <p:spPr>
            <a:xfrm>
              <a:off x="138187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3"/>
            <p:cNvSpPr/>
            <p:nvPr/>
          </p:nvSpPr>
          <p:spPr>
            <a:xfrm>
              <a:off x="138187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3"/>
            <p:cNvSpPr/>
            <p:nvPr/>
          </p:nvSpPr>
          <p:spPr>
            <a:xfrm>
              <a:off x="138187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3"/>
            <p:cNvSpPr/>
            <p:nvPr/>
          </p:nvSpPr>
          <p:spPr>
            <a:xfrm>
              <a:off x="137365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3"/>
            <p:cNvSpPr/>
            <p:nvPr/>
          </p:nvSpPr>
          <p:spPr>
            <a:xfrm>
              <a:off x="137365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3"/>
            <p:cNvSpPr/>
            <p:nvPr/>
          </p:nvSpPr>
          <p:spPr>
            <a:xfrm>
              <a:off x="138187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3"/>
            <p:cNvSpPr/>
            <p:nvPr/>
          </p:nvSpPr>
          <p:spPr>
            <a:xfrm>
              <a:off x="137365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3"/>
            <p:cNvSpPr/>
            <p:nvPr/>
          </p:nvSpPr>
          <p:spPr>
            <a:xfrm>
              <a:off x="138187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3"/>
            <p:cNvSpPr/>
            <p:nvPr/>
          </p:nvSpPr>
          <p:spPr>
            <a:xfrm>
              <a:off x="747168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3"/>
            <p:cNvSpPr/>
            <p:nvPr/>
          </p:nvSpPr>
          <p:spPr>
            <a:xfrm>
              <a:off x="747168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3"/>
            <p:cNvSpPr/>
            <p:nvPr/>
          </p:nvSpPr>
          <p:spPr>
            <a:xfrm>
              <a:off x="747168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3"/>
            <p:cNvSpPr/>
            <p:nvPr/>
          </p:nvSpPr>
          <p:spPr>
            <a:xfrm>
              <a:off x="747168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3"/>
            <p:cNvSpPr/>
            <p:nvPr/>
          </p:nvSpPr>
          <p:spPr>
            <a:xfrm>
              <a:off x="746345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3"/>
            <p:cNvSpPr/>
            <p:nvPr/>
          </p:nvSpPr>
          <p:spPr>
            <a:xfrm>
              <a:off x="7463459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3"/>
            <p:cNvSpPr/>
            <p:nvPr/>
          </p:nvSpPr>
          <p:spPr>
            <a:xfrm>
              <a:off x="772432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3"/>
            <p:cNvSpPr/>
            <p:nvPr/>
          </p:nvSpPr>
          <p:spPr>
            <a:xfrm>
              <a:off x="772432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3"/>
            <p:cNvSpPr/>
            <p:nvPr/>
          </p:nvSpPr>
          <p:spPr>
            <a:xfrm>
              <a:off x="772432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3"/>
            <p:cNvSpPr/>
            <p:nvPr/>
          </p:nvSpPr>
          <p:spPr>
            <a:xfrm>
              <a:off x="772432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3"/>
            <p:cNvSpPr/>
            <p:nvPr/>
          </p:nvSpPr>
          <p:spPr>
            <a:xfrm>
              <a:off x="771610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3"/>
            <p:cNvSpPr/>
            <p:nvPr/>
          </p:nvSpPr>
          <p:spPr>
            <a:xfrm>
              <a:off x="771610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3"/>
            <p:cNvSpPr/>
            <p:nvPr/>
          </p:nvSpPr>
          <p:spPr>
            <a:xfrm>
              <a:off x="772432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3"/>
            <p:cNvSpPr/>
            <p:nvPr/>
          </p:nvSpPr>
          <p:spPr>
            <a:xfrm>
              <a:off x="771610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3"/>
            <p:cNvSpPr/>
            <p:nvPr/>
          </p:nvSpPr>
          <p:spPr>
            <a:xfrm>
              <a:off x="822973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3"/>
            <p:cNvSpPr/>
            <p:nvPr/>
          </p:nvSpPr>
          <p:spPr>
            <a:xfrm>
              <a:off x="822973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3"/>
            <p:cNvSpPr/>
            <p:nvPr/>
          </p:nvSpPr>
          <p:spPr>
            <a:xfrm>
              <a:off x="822973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3"/>
            <p:cNvSpPr/>
            <p:nvPr/>
          </p:nvSpPr>
          <p:spPr>
            <a:xfrm>
              <a:off x="8229731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3"/>
            <p:cNvSpPr/>
            <p:nvPr/>
          </p:nvSpPr>
          <p:spPr>
            <a:xfrm>
              <a:off x="822150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3"/>
            <p:cNvSpPr/>
            <p:nvPr/>
          </p:nvSpPr>
          <p:spPr>
            <a:xfrm>
              <a:off x="822150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3"/>
            <p:cNvSpPr/>
            <p:nvPr/>
          </p:nvSpPr>
          <p:spPr>
            <a:xfrm>
              <a:off x="8229731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3"/>
            <p:cNvSpPr/>
            <p:nvPr/>
          </p:nvSpPr>
          <p:spPr>
            <a:xfrm>
              <a:off x="822150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3"/>
            <p:cNvSpPr/>
            <p:nvPr/>
          </p:nvSpPr>
          <p:spPr>
            <a:xfrm>
              <a:off x="8229731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3"/>
            <p:cNvSpPr/>
            <p:nvPr/>
          </p:nvSpPr>
          <p:spPr>
            <a:xfrm>
              <a:off x="822150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3"/>
            <p:cNvSpPr/>
            <p:nvPr/>
          </p:nvSpPr>
          <p:spPr>
            <a:xfrm>
              <a:off x="8229731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3"/>
            <p:cNvSpPr/>
            <p:nvPr/>
          </p:nvSpPr>
          <p:spPr>
            <a:xfrm>
              <a:off x="8221504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3"/>
            <p:cNvSpPr/>
            <p:nvPr/>
          </p:nvSpPr>
          <p:spPr>
            <a:xfrm>
              <a:off x="8229731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3"/>
            <p:cNvSpPr/>
            <p:nvPr/>
          </p:nvSpPr>
          <p:spPr>
            <a:xfrm>
              <a:off x="62454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3"/>
            <p:cNvSpPr/>
            <p:nvPr/>
          </p:nvSpPr>
          <p:spPr>
            <a:xfrm>
              <a:off x="62454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3"/>
            <p:cNvSpPr/>
            <p:nvPr/>
          </p:nvSpPr>
          <p:spPr>
            <a:xfrm>
              <a:off x="62454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3"/>
            <p:cNvSpPr/>
            <p:nvPr/>
          </p:nvSpPr>
          <p:spPr>
            <a:xfrm>
              <a:off x="62454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3"/>
            <p:cNvSpPr/>
            <p:nvPr/>
          </p:nvSpPr>
          <p:spPr>
            <a:xfrm>
              <a:off x="61632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3"/>
            <p:cNvSpPr/>
            <p:nvPr/>
          </p:nvSpPr>
          <p:spPr>
            <a:xfrm>
              <a:off x="61632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3"/>
            <p:cNvSpPr/>
            <p:nvPr/>
          </p:nvSpPr>
          <p:spPr>
            <a:xfrm>
              <a:off x="62454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3"/>
            <p:cNvSpPr/>
            <p:nvPr/>
          </p:nvSpPr>
          <p:spPr>
            <a:xfrm>
              <a:off x="61632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3"/>
            <p:cNvSpPr/>
            <p:nvPr/>
          </p:nvSpPr>
          <p:spPr>
            <a:xfrm>
              <a:off x="624548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3"/>
            <p:cNvSpPr/>
            <p:nvPr/>
          </p:nvSpPr>
          <p:spPr>
            <a:xfrm>
              <a:off x="61632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3"/>
            <p:cNvSpPr/>
            <p:nvPr/>
          </p:nvSpPr>
          <p:spPr>
            <a:xfrm>
              <a:off x="624548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3"/>
            <p:cNvSpPr/>
            <p:nvPr/>
          </p:nvSpPr>
          <p:spPr>
            <a:xfrm>
              <a:off x="616321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3"/>
            <p:cNvSpPr/>
            <p:nvPr/>
          </p:nvSpPr>
          <p:spPr>
            <a:xfrm>
              <a:off x="624548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3"/>
            <p:cNvSpPr/>
            <p:nvPr/>
          </p:nvSpPr>
          <p:spPr>
            <a:xfrm>
              <a:off x="61632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3"/>
            <p:cNvSpPr/>
            <p:nvPr/>
          </p:nvSpPr>
          <p:spPr>
            <a:xfrm>
              <a:off x="624548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3"/>
            <p:cNvSpPr/>
            <p:nvPr/>
          </p:nvSpPr>
          <p:spPr>
            <a:xfrm>
              <a:off x="624548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3"/>
            <p:cNvSpPr/>
            <p:nvPr/>
          </p:nvSpPr>
          <p:spPr>
            <a:xfrm>
              <a:off x="61632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3"/>
            <p:cNvSpPr/>
            <p:nvPr/>
          </p:nvSpPr>
          <p:spPr>
            <a:xfrm>
              <a:off x="616321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3"/>
            <p:cNvSpPr/>
            <p:nvPr/>
          </p:nvSpPr>
          <p:spPr>
            <a:xfrm>
              <a:off x="624548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3"/>
            <p:cNvSpPr/>
            <p:nvPr/>
          </p:nvSpPr>
          <p:spPr>
            <a:xfrm>
              <a:off x="163380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3"/>
            <p:cNvSpPr/>
            <p:nvPr/>
          </p:nvSpPr>
          <p:spPr>
            <a:xfrm>
              <a:off x="163380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3"/>
            <p:cNvSpPr/>
            <p:nvPr/>
          </p:nvSpPr>
          <p:spPr>
            <a:xfrm>
              <a:off x="163380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3"/>
            <p:cNvSpPr/>
            <p:nvPr/>
          </p:nvSpPr>
          <p:spPr>
            <a:xfrm>
              <a:off x="163380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3"/>
            <p:cNvSpPr/>
            <p:nvPr/>
          </p:nvSpPr>
          <p:spPr>
            <a:xfrm>
              <a:off x="162641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3"/>
            <p:cNvSpPr/>
            <p:nvPr/>
          </p:nvSpPr>
          <p:spPr>
            <a:xfrm>
              <a:off x="162641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87" name="Google Shape;3887;p13"/>
            <p:cNvGrpSpPr/>
            <p:nvPr/>
          </p:nvGrpSpPr>
          <p:grpSpPr>
            <a:xfrm>
              <a:off x="110918" y="206"/>
              <a:ext cx="53414" cy="5143474"/>
              <a:chOff x="8712171" y="206"/>
              <a:chExt cx="53414" cy="5143474"/>
            </a:xfrm>
          </p:grpSpPr>
          <p:sp>
            <p:nvSpPr>
              <p:cNvPr id="3888" name="Google Shape;3888;p13"/>
              <p:cNvSpPr/>
              <p:nvPr/>
            </p:nvSpPr>
            <p:spPr>
              <a:xfrm>
                <a:off x="8720398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13"/>
              <p:cNvSpPr/>
              <p:nvPr/>
            </p:nvSpPr>
            <p:spPr>
              <a:xfrm>
                <a:off x="8720398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13"/>
              <p:cNvSpPr/>
              <p:nvPr/>
            </p:nvSpPr>
            <p:spPr>
              <a:xfrm>
                <a:off x="8720398" y="28957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13"/>
              <p:cNvSpPr/>
              <p:nvPr/>
            </p:nvSpPr>
            <p:spPr>
              <a:xfrm>
                <a:off x="871217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1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13"/>
              <p:cNvSpPr/>
              <p:nvPr/>
            </p:nvSpPr>
            <p:spPr>
              <a:xfrm>
                <a:off x="871217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13"/>
              <p:cNvSpPr/>
              <p:nvPr/>
            </p:nvSpPr>
            <p:spPr>
              <a:xfrm>
                <a:off x="8720398" y="72308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13"/>
              <p:cNvSpPr/>
              <p:nvPr/>
            </p:nvSpPr>
            <p:spPr>
              <a:xfrm>
                <a:off x="871217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13"/>
              <p:cNvSpPr/>
              <p:nvPr/>
            </p:nvSpPr>
            <p:spPr>
              <a:xfrm>
                <a:off x="8720398" y="101244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13"/>
              <p:cNvSpPr/>
              <p:nvPr/>
            </p:nvSpPr>
            <p:spPr>
              <a:xfrm>
                <a:off x="871217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13"/>
              <p:cNvSpPr/>
              <p:nvPr/>
            </p:nvSpPr>
            <p:spPr>
              <a:xfrm>
                <a:off x="871217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13"/>
              <p:cNvSpPr/>
              <p:nvPr/>
            </p:nvSpPr>
            <p:spPr>
              <a:xfrm>
                <a:off x="8720398" y="144703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13"/>
              <p:cNvSpPr/>
              <p:nvPr/>
            </p:nvSpPr>
            <p:spPr>
              <a:xfrm>
                <a:off x="8720398" y="159117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13"/>
              <p:cNvSpPr/>
              <p:nvPr/>
            </p:nvSpPr>
            <p:spPr>
              <a:xfrm>
                <a:off x="8720398" y="1736397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13"/>
              <p:cNvSpPr/>
              <p:nvPr/>
            </p:nvSpPr>
            <p:spPr>
              <a:xfrm>
                <a:off x="871217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13"/>
              <p:cNvSpPr/>
              <p:nvPr/>
            </p:nvSpPr>
            <p:spPr>
              <a:xfrm>
                <a:off x="8720398" y="202576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13"/>
              <p:cNvSpPr/>
              <p:nvPr/>
            </p:nvSpPr>
            <p:spPr>
              <a:xfrm>
                <a:off x="8720398" y="217002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13"/>
              <p:cNvSpPr/>
              <p:nvPr/>
            </p:nvSpPr>
            <p:spPr>
              <a:xfrm>
                <a:off x="871217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13"/>
              <p:cNvSpPr/>
              <p:nvPr/>
            </p:nvSpPr>
            <p:spPr>
              <a:xfrm>
                <a:off x="8720398" y="245939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13"/>
              <p:cNvSpPr/>
              <p:nvPr/>
            </p:nvSpPr>
            <p:spPr>
              <a:xfrm>
                <a:off x="871217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13"/>
              <p:cNvSpPr/>
              <p:nvPr/>
            </p:nvSpPr>
            <p:spPr>
              <a:xfrm>
                <a:off x="8720398" y="274875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13"/>
              <p:cNvSpPr/>
              <p:nvPr/>
            </p:nvSpPr>
            <p:spPr>
              <a:xfrm>
                <a:off x="871217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13"/>
              <p:cNvSpPr/>
              <p:nvPr/>
            </p:nvSpPr>
            <p:spPr>
              <a:xfrm>
                <a:off x="8720398" y="303812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13"/>
              <p:cNvSpPr/>
              <p:nvPr/>
            </p:nvSpPr>
            <p:spPr>
              <a:xfrm>
                <a:off x="871217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13"/>
              <p:cNvSpPr/>
              <p:nvPr/>
            </p:nvSpPr>
            <p:spPr>
              <a:xfrm>
                <a:off x="871217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13"/>
              <p:cNvSpPr/>
              <p:nvPr/>
            </p:nvSpPr>
            <p:spPr>
              <a:xfrm>
                <a:off x="8720398" y="347258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13"/>
              <p:cNvSpPr/>
              <p:nvPr/>
            </p:nvSpPr>
            <p:spPr>
              <a:xfrm>
                <a:off x="871217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13"/>
              <p:cNvSpPr/>
              <p:nvPr/>
            </p:nvSpPr>
            <p:spPr>
              <a:xfrm>
                <a:off x="871217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13"/>
              <p:cNvSpPr/>
              <p:nvPr/>
            </p:nvSpPr>
            <p:spPr>
              <a:xfrm>
                <a:off x="871217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13"/>
              <p:cNvSpPr/>
              <p:nvPr/>
            </p:nvSpPr>
            <p:spPr>
              <a:xfrm>
                <a:off x="8720398" y="40513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13"/>
              <p:cNvSpPr/>
              <p:nvPr/>
            </p:nvSpPr>
            <p:spPr>
              <a:xfrm>
                <a:off x="8720398" y="41955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13"/>
              <p:cNvSpPr/>
              <p:nvPr/>
            </p:nvSpPr>
            <p:spPr>
              <a:xfrm>
                <a:off x="8720398" y="43406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13"/>
              <p:cNvSpPr/>
              <p:nvPr/>
            </p:nvSpPr>
            <p:spPr>
              <a:xfrm>
                <a:off x="871217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13"/>
              <p:cNvSpPr/>
              <p:nvPr/>
            </p:nvSpPr>
            <p:spPr>
              <a:xfrm>
                <a:off x="8720398" y="4630049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13"/>
              <p:cNvSpPr/>
              <p:nvPr/>
            </p:nvSpPr>
            <p:spPr>
              <a:xfrm>
                <a:off x="871217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13"/>
              <p:cNvSpPr/>
              <p:nvPr/>
            </p:nvSpPr>
            <p:spPr>
              <a:xfrm>
                <a:off x="8720398" y="491941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13"/>
              <p:cNvSpPr/>
              <p:nvPr/>
            </p:nvSpPr>
            <p:spPr>
              <a:xfrm>
                <a:off x="871217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24" name="Google Shape;3924;p13"/>
            <p:cNvSpPr/>
            <p:nvPr/>
          </p:nvSpPr>
          <p:spPr>
            <a:xfrm>
              <a:off x="87647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3"/>
            <p:cNvSpPr/>
            <p:nvPr/>
          </p:nvSpPr>
          <p:spPr>
            <a:xfrm>
              <a:off x="87647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3"/>
            <p:cNvSpPr/>
            <p:nvPr/>
          </p:nvSpPr>
          <p:spPr>
            <a:xfrm>
              <a:off x="87647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3"/>
            <p:cNvSpPr/>
            <p:nvPr/>
          </p:nvSpPr>
          <p:spPr>
            <a:xfrm>
              <a:off x="87647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3"/>
            <p:cNvSpPr/>
            <p:nvPr/>
          </p:nvSpPr>
          <p:spPr>
            <a:xfrm>
              <a:off x="86908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3"/>
            <p:cNvSpPr/>
            <p:nvPr/>
          </p:nvSpPr>
          <p:spPr>
            <a:xfrm>
              <a:off x="86908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3"/>
            <p:cNvSpPr/>
            <p:nvPr/>
          </p:nvSpPr>
          <p:spPr>
            <a:xfrm>
              <a:off x="87647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3"/>
            <p:cNvSpPr/>
            <p:nvPr/>
          </p:nvSpPr>
          <p:spPr>
            <a:xfrm>
              <a:off x="86908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3"/>
            <p:cNvSpPr/>
            <p:nvPr/>
          </p:nvSpPr>
          <p:spPr>
            <a:xfrm>
              <a:off x="87647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3"/>
            <p:cNvSpPr/>
            <p:nvPr/>
          </p:nvSpPr>
          <p:spPr>
            <a:xfrm>
              <a:off x="86908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3"/>
            <p:cNvSpPr/>
            <p:nvPr/>
          </p:nvSpPr>
          <p:spPr>
            <a:xfrm>
              <a:off x="87647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3"/>
            <p:cNvSpPr/>
            <p:nvPr/>
          </p:nvSpPr>
          <p:spPr>
            <a:xfrm>
              <a:off x="86908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3"/>
            <p:cNvSpPr/>
            <p:nvPr/>
          </p:nvSpPr>
          <p:spPr>
            <a:xfrm>
              <a:off x="87647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7" name="Google Shape;3937;p13"/>
          <p:cNvSpPr txBox="1">
            <a:spLocks noGrp="1"/>
          </p:cNvSpPr>
          <p:nvPr>
            <p:ph type="title" hasCustomPrompt="1"/>
          </p:nvPr>
        </p:nvSpPr>
        <p:spPr>
          <a:xfrm>
            <a:off x="2741850" y="1274847"/>
            <a:ext cx="10065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38" name="Google Shape;3938;p13"/>
          <p:cNvSpPr txBox="1">
            <a:spLocks noGrp="1"/>
          </p:cNvSpPr>
          <p:nvPr>
            <p:ph type="subTitle" idx="1"/>
          </p:nvPr>
        </p:nvSpPr>
        <p:spPr>
          <a:xfrm>
            <a:off x="2046900" y="1752838"/>
            <a:ext cx="239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3939" name="Google Shape;3939;p13"/>
          <p:cNvSpPr txBox="1">
            <a:spLocks noGrp="1"/>
          </p:cNvSpPr>
          <p:nvPr>
            <p:ph type="subTitle" idx="2"/>
          </p:nvPr>
        </p:nvSpPr>
        <p:spPr>
          <a:xfrm>
            <a:off x="2046900" y="2199728"/>
            <a:ext cx="23964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40" name="Google Shape;3940;p13"/>
          <p:cNvSpPr txBox="1">
            <a:spLocks noGrp="1"/>
          </p:cNvSpPr>
          <p:nvPr>
            <p:ph type="title" idx="3" hasCustomPrompt="1"/>
          </p:nvPr>
        </p:nvSpPr>
        <p:spPr>
          <a:xfrm>
            <a:off x="5395650" y="1274847"/>
            <a:ext cx="10065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41" name="Google Shape;3941;p13"/>
          <p:cNvSpPr txBox="1">
            <a:spLocks noGrp="1"/>
          </p:cNvSpPr>
          <p:nvPr>
            <p:ph type="subTitle" idx="4"/>
          </p:nvPr>
        </p:nvSpPr>
        <p:spPr>
          <a:xfrm>
            <a:off x="4700700" y="1752838"/>
            <a:ext cx="239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3942" name="Google Shape;3942;p13"/>
          <p:cNvSpPr txBox="1">
            <a:spLocks noGrp="1"/>
          </p:cNvSpPr>
          <p:nvPr>
            <p:ph type="subTitle" idx="5"/>
          </p:nvPr>
        </p:nvSpPr>
        <p:spPr>
          <a:xfrm>
            <a:off x="4700700" y="2199728"/>
            <a:ext cx="23964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43" name="Google Shape;3943;p13"/>
          <p:cNvSpPr txBox="1">
            <a:spLocks noGrp="1"/>
          </p:cNvSpPr>
          <p:nvPr>
            <p:ph type="title" idx="6" hasCustomPrompt="1"/>
          </p:nvPr>
        </p:nvSpPr>
        <p:spPr>
          <a:xfrm>
            <a:off x="1414950" y="3027828"/>
            <a:ext cx="10065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44" name="Google Shape;3944;p13"/>
          <p:cNvSpPr txBox="1">
            <a:spLocks noGrp="1"/>
          </p:cNvSpPr>
          <p:nvPr>
            <p:ph type="subTitle" idx="7"/>
          </p:nvPr>
        </p:nvSpPr>
        <p:spPr>
          <a:xfrm>
            <a:off x="720000" y="3505829"/>
            <a:ext cx="239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3945" name="Google Shape;3945;p13"/>
          <p:cNvSpPr txBox="1">
            <a:spLocks noGrp="1"/>
          </p:cNvSpPr>
          <p:nvPr>
            <p:ph type="subTitle" idx="8"/>
          </p:nvPr>
        </p:nvSpPr>
        <p:spPr>
          <a:xfrm>
            <a:off x="720000" y="3952716"/>
            <a:ext cx="23964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46" name="Google Shape;3946;p1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947" name="Google Shape;3947;p13"/>
          <p:cNvSpPr txBox="1">
            <a:spLocks noGrp="1"/>
          </p:cNvSpPr>
          <p:nvPr>
            <p:ph type="title" idx="13" hasCustomPrompt="1"/>
          </p:nvPr>
        </p:nvSpPr>
        <p:spPr>
          <a:xfrm>
            <a:off x="6722550" y="3027830"/>
            <a:ext cx="10065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48" name="Google Shape;3948;p13"/>
          <p:cNvSpPr txBox="1">
            <a:spLocks noGrp="1"/>
          </p:cNvSpPr>
          <p:nvPr>
            <p:ph type="subTitle" idx="14"/>
          </p:nvPr>
        </p:nvSpPr>
        <p:spPr>
          <a:xfrm>
            <a:off x="6027600" y="3505829"/>
            <a:ext cx="239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3949" name="Google Shape;3949;p13"/>
          <p:cNvSpPr txBox="1">
            <a:spLocks noGrp="1"/>
          </p:cNvSpPr>
          <p:nvPr>
            <p:ph type="subTitle" idx="15"/>
          </p:nvPr>
        </p:nvSpPr>
        <p:spPr>
          <a:xfrm>
            <a:off x="6027600" y="3952716"/>
            <a:ext cx="23964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50" name="Google Shape;3950;p13"/>
          <p:cNvSpPr txBox="1">
            <a:spLocks noGrp="1"/>
          </p:cNvSpPr>
          <p:nvPr>
            <p:ph type="title" idx="16" hasCustomPrompt="1"/>
          </p:nvPr>
        </p:nvSpPr>
        <p:spPr>
          <a:xfrm>
            <a:off x="4068750" y="3027828"/>
            <a:ext cx="10065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51" name="Google Shape;3951;p13"/>
          <p:cNvSpPr txBox="1">
            <a:spLocks noGrp="1"/>
          </p:cNvSpPr>
          <p:nvPr>
            <p:ph type="subTitle" idx="17"/>
          </p:nvPr>
        </p:nvSpPr>
        <p:spPr>
          <a:xfrm>
            <a:off x="3373800" y="3505827"/>
            <a:ext cx="239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3952" name="Google Shape;3952;p13"/>
          <p:cNvSpPr txBox="1">
            <a:spLocks noGrp="1"/>
          </p:cNvSpPr>
          <p:nvPr>
            <p:ph type="subTitle" idx="18"/>
          </p:nvPr>
        </p:nvSpPr>
        <p:spPr>
          <a:xfrm>
            <a:off x="3373800" y="3952715"/>
            <a:ext cx="23964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4" name="Google Shape;3954;p14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3955" name="Google Shape;3955;p14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4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4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4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4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4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4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4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4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4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4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4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4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4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4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4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4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4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4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4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4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4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4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4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4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4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4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4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4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4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4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4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4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4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4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4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4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4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4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4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4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4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4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4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4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4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4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4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4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4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5" name="Google Shape;4005;p14"/>
          <p:cNvSpPr txBox="1">
            <a:spLocks noGrp="1"/>
          </p:cNvSpPr>
          <p:nvPr>
            <p:ph type="title"/>
          </p:nvPr>
        </p:nvSpPr>
        <p:spPr>
          <a:xfrm>
            <a:off x="3085897" y="3243597"/>
            <a:ext cx="4847700" cy="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4006" name="Google Shape;4006;p14"/>
          <p:cNvSpPr txBox="1">
            <a:spLocks noGrp="1"/>
          </p:cNvSpPr>
          <p:nvPr>
            <p:ph type="subTitle" idx="1"/>
          </p:nvPr>
        </p:nvSpPr>
        <p:spPr>
          <a:xfrm>
            <a:off x="3085897" y="1529925"/>
            <a:ext cx="4847700" cy="164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grpSp>
        <p:nvGrpSpPr>
          <p:cNvPr id="4007" name="Google Shape;4007;p14"/>
          <p:cNvGrpSpPr/>
          <p:nvPr/>
        </p:nvGrpSpPr>
        <p:grpSpPr>
          <a:xfrm>
            <a:off x="110918" y="206"/>
            <a:ext cx="8922164" cy="5143474"/>
            <a:chOff x="110918" y="206"/>
            <a:chExt cx="8922164" cy="5143474"/>
          </a:xfrm>
        </p:grpSpPr>
        <p:sp>
          <p:nvSpPr>
            <p:cNvPr id="4008" name="Google Shape;4008;p14"/>
            <p:cNvSpPr/>
            <p:nvPr/>
          </p:nvSpPr>
          <p:spPr>
            <a:xfrm>
              <a:off x="38791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4"/>
            <p:cNvSpPr/>
            <p:nvPr/>
          </p:nvSpPr>
          <p:spPr>
            <a:xfrm>
              <a:off x="38791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4"/>
            <p:cNvSpPr/>
            <p:nvPr/>
          </p:nvSpPr>
          <p:spPr>
            <a:xfrm>
              <a:off x="38791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4"/>
            <p:cNvSpPr/>
            <p:nvPr/>
          </p:nvSpPr>
          <p:spPr>
            <a:xfrm>
              <a:off x="379686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4"/>
            <p:cNvSpPr/>
            <p:nvPr/>
          </p:nvSpPr>
          <p:spPr>
            <a:xfrm>
              <a:off x="379686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4"/>
            <p:cNvSpPr/>
            <p:nvPr/>
          </p:nvSpPr>
          <p:spPr>
            <a:xfrm>
              <a:off x="92568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4"/>
            <p:cNvSpPr/>
            <p:nvPr/>
          </p:nvSpPr>
          <p:spPr>
            <a:xfrm>
              <a:off x="92568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4"/>
            <p:cNvSpPr/>
            <p:nvPr/>
          </p:nvSpPr>
          <p:spPr>
            <a:xfrm>
              <a:off x="925687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4"/>
            <p:cNvSpPr/>
            <p:nvPr/>
          </p:nvSpPr>
          <p:spPr>
            <a:xfrm>
              <a:off x="91734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4"/>
            <p:cNvSpPr/>
            <p:nvPr/>
          </p:nvSpPr>
          <p:spPr>
            <a:xfrm>
              <a:off x="91734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4"/>
            <p:cNvSpPr/>
            <p:nvPr/>
          </p:nvSpPr>
          <p:spPr>
            <a:xfrm>
              <a:off x="925687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4"/>
            <p:cNvSpPr/>
            <p:nvPr/>
          </p:nvSpPr>
          <p:spPr>
            <a:xfrm>
              <a:off x="91734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4"/>
            <p:cNvSpPr/>
            <p:nvPr/>
          </p:nvSpPr>
          <p:spPr>
            <a:xfrm>
              <a:off x="925687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4"/>
            <p:cNvSpPr/>
            <p:nvPr/>
          </p:nvSpPr>
          <p:spPr>
            <a:xfrm>
              <a:off x="119445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4"/>
            <p:cNvSpPr/>
            <p:nvPr/>
          </p:nvSpPr>
          <p:spPr>
            <a:xfrm>
              <a:off x="119445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4"/>
            <p:cNvSpPr/>
            <p:nvPr/>
          </p:nvSpPr>
          <p:spPr>
            <a:xfrm>
              <a:off x="1194455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4"/>
            <p:cNvSpPr/>
            <p:nvPr/>
          </p:nvSpPr>
          <p:spPr>
            <a:xfrm>
              <a:off x="118622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4"/>
            <p:cNvSpPr/>
            <p:nvPr/>
          </p:nvSpPr>
          <p:spPr>
            <a:xfrm>
              <a:off x="118622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4"/>
            <p:cNvSpPr/>
            <p:nvPr/>
          </p:nvSpPr>
          <p:spPr>
            <a:xfrm>
              <a:off x="1194455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4"/>
            <p:cNvSpPr/>
            <p:nvPr/>
          </p:nvSpPr>
          <p:spPr>
            <a:xfrm>
              <a:off x="118622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4"/>
            <p:cNvSpPr/>
            <p:nvPr/>
          </p:nvSpPr>
          <p:spPr>
            <a:xfrm>
              <a:off x="1194455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4"/>
            <p:cNvSpPr/>
            <p:nvPr/>
          </p:nvSpPr>
          <p:spPr>
            <a:xfrm>
              <a:off x="118622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4"/>
            <p:cNvSpPr/>
            <p:nvPr/>
          </p:nvSpPr>
          <p:spPr>
            <a:xfrm>
              <a:off x="1186229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4"/>
            <p:cNvSpPr/>
            <p:nvPr/>
          </p:nvSpPr>
          <p:spPr>
            <a:xfrm>
              <a:off x="1194455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4"/>
            <p:cNvSpPr/>
            <p:nvPr/>
          </p:nvSpPr>
          <p:spPr>
            <a:xfrm>
              <a:off x="845107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4"/>
            <p:cNvSpPr/>
            <p:nvPr/>
          </p:nvSpPr>
          <p:spPr>
            <a:xfrm>
              <a:off x="845107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4"/>
            <p:cNvSpPr/>
            <p:nvPr/>
          </p:nvSpPr>
          <p:spPr>
            <a:xfrm>
              <a:off x="845107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4"/>
            <p:cNvSpPr/>
            <p:nvPr/>
          </p:nvSpPr>
          <p:spPr>
            <a:xfrm>
              <a:off x="844284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4"/>
            <p:cNvSpPr/>
            <p:nvPr/>
          </p:nvSpPr>
          <p:spPr>
            <a:xfrm>
              <a:off x="844284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4"/>
            <p:cNvSpPr/>
            <p:nvPr/>
          </p:nvSpPr>
          <p:spPr>
            <a:xfrm>
              <a:off x="845107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4"/>
            <p:cNvSpPr/>
            <p:nvPr/>
          </p:nvSpPr>
          <p:spPr>
            <a:xfrm>
              <a:off x="844284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4"/>
            <p:cNvSpPr/>
            <p:nvPr/>
          </p:nvSpPr>
          <p:spPr>
            <a:xfrm>
              <a:off x="845107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4"/>
            <p:cNvSpPr/>
            <p:nvPr/>
          </p:nvSpPr>
          <p:spPr>
            <a:xfrm>
              <a:off x="844284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4"/>
            <p:cNvSpPr/>
            <p:nvPr/>
          </p:nvSpPr>
          <p:spPr>
            <a:xfrm>
              <a:off x="844284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4"/>
            <p:cNvSpPr/>
            <p:nvPr/>
          </p:nvSpPr>
          <p:spPr>
            <a:xfrm>
              <a:off x="8451074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4"/>
            <p:cNvSpPr/>
            <p:nvPr/>
          </p:nvSpPr>
          <p:spPr>
            <a:xfrm>
              <a:off x="8451074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4"/>
            <p:cNvSpPr/>
            <p:nvPr/>
          </p:nvSpPr>
          <p:spPr>
            <a:xfrm>
              <a:off x="8451074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4"/>
            <p:cNvSpPr/>
            <p:nvPr/>
          </p:nvSpPr>
          <p:spPr>
            <a:xfrm>
              <a:off x="844284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4"/>
            <p:cNvSpPr/>
            <p:nvPr/>
          </p:nvSpPr>
          <p:spPr>
            <a:xfrm>
              <a:off x="8451074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4"/>
            <p:cNvSpPr/>
            <p:nvPr/>
          </p:nvSpPr>
          <p:spPr>
            <a:xfrm>
              <a:off x="8451074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4"/>
            <p:cNvSpPr/>
            <p:nvPr/>
          </p:nvSpPr>
          <p:spPr>
            <a:xfrm>
              <a:off x="8442847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4"/>
            <p:cNvSpPr/>
            <p:nvPr/>
          </p:nvSpPr>
          <p:spPr>
            <a:xfrm>
              <a:off x="14632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4"/>
            <p:cNvSpPr/>
            <p:nvPr/>
          </p:nvSpPr>
          <p:spPr>
            <a:xfrm>
              <a:off x="14632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4"/>
            <p:cNvSpPr/>
            <p:nvPr/>
          </p:nvSpPr>
          <p:spPr>
            <a:xfrm>
              <a:off x="1463223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4"/>
            <p:cNvSpPr/>
            <p:nvPr/>
          </p:nvSpPr>
          <p:spPr>
            <a:xfrm>
              <a:off x="145499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4"/>
            <p:cNvSpPr/>
            <p:nvPr/>
          </p:nvSpPr>
          <p:spPr>
            <a:xfrm>
              <a:off x="145499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4"/>
            <p:cNvSpPr/>
            <p:nvPr/>
          </p:nvSpPr>
          <p:spPr>
            <a:xfrm>
              <a:off x="1463223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4"/>
            <p:cNvSpPr/>
            <p:nvPr/>
          </p:nvSpPr>
          <p:spPr>
            <a:xfrm>
              <a:off x="145499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4"/>
            <p:cNvSpPr/>
            <p:nvPr/>
          </p:nvSpPr>
          <p:spPr>
            <a:xfrm>
              <a:off x="1463223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4"/>
            <p:cNvSpPr/>
            <p:nvPr/>
          </p:nvSpPr>
          <p:spPr>
            <a:xfrm>
              <a:off x="145499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4"/>
            <p:cNvSpPr/>
            <p:nvPr/>
          </p:nvSpPr>
          <p:spPr>
            <a:xfrm>
              <a:off x="145499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4"/>
            <p:cNvSpPr/>
            <p:nvPr/>
          </p:nvSpPr>
          <p:spPr>
            <a:xfrm>
              <a:off x="1463223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4"/>
            <p:cNvSpPr/>
            <p:nvPr/>
          </p:nvSpPr>
          <p:spPr>
            <a:xfrm>
              <a:off x="1463223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4"/>
            <p:cNvSpPr/>
            <p:nvPr/>
          </p:nvSpPr>
          <p:spPr>
            <a:xfrm>
              <a:off x="1463223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4"/>
            <p:cNvSpPr/>
            <p:nvPr/>
          </p:nvSpPr>
          <p:spPr>
            <a:xfrm>
              <a:off x="145499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4"/>
            <p:cNvSpPr/>
            <p:nvPr/>
          </p:nvSpPr>
          <p:spPr>
            <a:xfrm>
              <a:off x="1463223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4"/>
            <p:cNvSpPr/>
            <p:nvPr/>
          </p:nvSpPr>
          <p:spPr>
            <a:xfrm>
              <a:off x="1463223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4"/>
            <p:cNvSpPr/>
            <p:nvPr/>
          </p:nvSpPr>
          <p:spPr>
            <a:xfrm>
              <a:off x="657005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4"/>
            <p:cNvSpPr/>
            <p:nvPr/>
          </p:nvSpPr>
          <p:spPr>
            <a:xfrm>
              <a:off x="657005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4"/>
            <p:cNvSpPr/>
            <p:nvPr/>
          </p:nvSpPr>
          <p:spPr>
            <a:xfrm>
              <a:off x="657005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4"/>
            <p:cNvSpPr/>
            <p:nvPr/>
          </p:nvSpPr>
          <p:spPr>
            <a:xfrm>
              <a:off x="656170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4"/>
            <p:cNvSpPr/>
            <p:nvPr/>
          </p:nvSpPr>
          <p:spPr>
            <a:xfrm>
              <a:off x="65617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4"/>
            <p:cNvSpPr/>
            <p:nvPr/>
          </p:nvSpPr>
          <p:spPr>
            <a:xfrm>
              <a:off x="6570055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4"/>
            <p:cNvSpPr/>
            <p:nvPr/>
          </p:nvSpPr>
          <p:spPr>
            <a:xfrm>
              <a:off x="6561709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4"/>
            <p:cNvSpPr/>
            <p:nvPr/>
          </p:nvSpPr>
          <p:spPr>
            <a:xfrm>
              <a:off x="6570055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4"/>
            <p:cNvSpPr/>
            <p:nvPr/>
          </p:nvSpPr>
          <p:spPr>
            <a:xfrm>
              <a:off x="764548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4"/>
            <p:cNvSpPr/>
            <p:nvPr/>
          </p:nvSpPr>
          <p:spPr>
            <a:xfrm>
              <a:off x="764548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4"/>
            <p:cNvSpPr/>
            <p:nvPr/>
          </p:nvSpPr>
          <p:spPr>
            <a:xfrm>
              <a:off x="7645485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4"/>
            <p:cNvSpPr/>
            <p:nvPr/>
          </p:nvSpPr>
          <p:spPr>
            <a:xfrm>
              <a:off x="763725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4"/>
            <p:cNvSpPr/>
            <p:nvPr/>
          </p:nvSpPr>
          <p:spPr>
            <a:xfrm>
              <a:off x="763725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4"/>
            <p:cNvSpPr/>
            <p:nvPr/>
          </p:nvSpPr>
          <p:spPr>
            <a:xfrm>
              <a:off x="7645485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4"/>
            <p:cNvSpPr/>
            <p:nvPr/>
          </p:nvSpPr>
          <p:spPr>
            <a:xfrm>
              <a:off x="763725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4"/>
            <p:cNvSpPr/>
            <p:nvPr/>
          </p:nvSpPr>
          <p:spPr>
            <a:xfrm>
              <a:off x="7645485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4"/>
            <p:cNvSpPr/>
            <p:nvPr/>
          </p:nvSpPr>
          <p:spPr>
            <a:xfrm>
              <a:off x="763725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4"/>
            <p:cNvSpPr/>
            <p:nvPr/>
          </p:nvSpPr>
          <p:spPr>
            <a:xfrm>
              <a:off x="7637259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4"/>
            <p:cNvSpPr/>
            <p:nvPr/>
          </p:nvSpPr>
          <p:spPr>
            <a:xfrm>
              <a:off x="764548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4"/>
            <p:cNvSpPr/>
            <p:nvPr/>
          </p:nvSpPr>
          <p:spPr>
            <a:xfrm>
              <a:off x="871996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4"/>
            <p:cNvSpPr/>
            <p:nvPr/>
          </p:nvSpPr>
          <p:spPr>
            <a:xfrm>
              <a:off x="871996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4"/>
            <p:cNvSpPr/>
            <p:nvPr/>
          </p:nvSpPr>
          <p:spPr>
            <a:xfrm>
              <a:off x="8719961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4"/>
            <p:cNvSpPr/>
            <p:nvPr/>
          </p:nvSpPr>
          <p:spPr>
            <a:xfrm>
              <a:off x="871173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4"/>
            <p:cNvSpPr/>
            <p:nvPr/>
          </p:nvSpPr>
          <p:spPr>
            <a:xfrm>
              <a:off x="87117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4"/>
            <p:cNvSpPr/>
            <p:nvPr/>
          </p:nvSpPr>
          <p:spPr>
            <a:xfrm>
              <a:off x="8719961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4"/>
            <p:cNvSpPr/>
            <p:nvPr/>
          </p:nvSpPr>
          <p:spPr>
            <a:xfrm>
              <a:off x="871173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4"/>
            <p:cNvSpPr/>
            <p:nvPr/>
          </p:nvSpPr>
          <p:spPr>
            <a:xfrm>
              <a:off x="8719961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4"/>
            <p:cNvSpPr/>
            <p:nvPr/>
          </p:nvSpPr>
          <p:spPr>
            <a:xfrm>
              <a:off x="8711735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4"/>
            <p:cNvSpPr/>
            <p:nvPr/>
          </p:nvSpPr>
          <p:spPr>
            <a:xfrm>
              <a:off x="871173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4"/>
            <p:cNvSpPr/>
            <p:nvPr/>
          </p:nvSpPr>
          <p:spPr>
            <a:xfrm>
              <a:off x="8719961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4"/>
            <p:cNvSpPr/>
            <p:nvPr/>
          </p:nvSpPr>
          <p:spPr>
            <a:xfrm>
              <a:off x="8719961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4"/>
            <p:cNvSpPr/>
            <p:nvPr/>
          </p:nvSpPr>
          <p:spPr>
            <a:xfrm>
              <a:off x="8719961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4"/>
            <p:cNvSpPr/>
            <p:nvPr/>
          </p:nvSpPr>
          <p:spPr>
            <a:xfrm>
              <a:off x="8711735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4"/>
            <p:cNvSpPr/>
            <p:nvPr/>
          </p:nvSpPr>
          <p:spPr>
            <a:xfrm>
              <a:off x="8719961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4"/>
            <p:cNvSpPr/>
            <p:nvPr/>
          </p:nvSpPr>
          <p:spPr>
            <a:xfrm>
              <a:off x="8719961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4"/>
            <p:cNvSpPr/>
            <p:nvPr/>
          </p:nvSpPr>
          <p:spPr>
            <a:xfrm>
              <a:off x="8711735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4"/>
            <p:cNvSpPr/>
            <p:nvPr/>
          </p:nvSpPr>
          <p:spPr>
            <a:xfrm>
              <a:off x="8719961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4"/>
            <p:cNvSpPr/>
            <p:nvPr/>
          </p:nvSpPr>
          <p:spPr>
            <a:xfrm>
              <a:off x="8711735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4"/>
            <p:cNvSpPr/>
            <p:nvPr/>
          </p:nvSpPr>
          <p:spPr>
            <a:xfrm>
              <a:off x="8719961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4"/>
            <p:cNvSpPr/>
            <p:nvPr/>
          </p:nvSpPr>
          <p:spPr>
            <a:xfrm>
              <a:off x="8711735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4"/>
            <p:cNvSpPr/>
            <p:nvPr/>
          </p:nvSpPr>
          <p:spPr>
            <a:xfrm>
              <a:off x="8719961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4"/>
            <p:cNvSpPr/>
            <p:nvPr/>
          </p:nvSpPr>
          <p:spPr>
            <a:xfrm>
              <a:off x="8711735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4"/>
            <p:cNvSpPr/>
            <p:nvPr/>
          </p:nvSpPr>
          <p:spPr>
            <a:xfrm>
              <a:off x="8711735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4"/>
            <p:cNvSpPr/>
            <p:nvPr/>
          </p:nvSpPr>
          <p:spPr>
            <a:xfrm>
              <a:off x="8719961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4"/>
            <p:cNvSpPr/>
            <p:nvPr/>
          </p:nvSpPr>
          <p:spPr>
            <a:xfrm>
              <a:off x="8711735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4"/>
            <p:cNvSpPr/>
            <p:nvPr/>
          </p:nvSpPr>
          <p:spPr>
            <a:xfrm>
              <a:off x="8711735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4"/>
            <p:cNvSpPr/>
            <p:nvPr/>
          </p:nvSpPr>
          <p:spPr>
            <a:xfrm>
              <a:off x="8711735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4"/>
            <p:cNvSpPr/>
            <p:nvPr/>
          </p:nvSpPr>
          <p:spPr>
            <a:xfrm>
              <a:off x="8719961" y="40513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4"/>
            <p:cNvSpPr/>
            <p:nvPr/>
          </p:nvSpPr>
          <p:spPr>
            <a:xfrm>
              <a:off x="8719961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4"/>
            <p:cNvSpPr/>
            <p:nvPr/>
          </p:nvSpPr>
          <p:spPr>
            <a:xfrm>
              <a:off x="8719961" y="43406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4"/>
            <p:cNvSpPr/>
            <p:nvPr/>
          </p:nvSpPr>
          <p:spPr>
            <a:xfrm>
              <a:off x="8711735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4"/>
            <p:cNvSpPr/>
            <p:nvPr/>
          </p:nvSpPr>
          <p:spPr>
            <a:xfrm>
              <a:off x="8719961" y="46300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4"/>
            <p:cNvSpPr/>
            <p:nvPr/>
          </p:nvSpPr>
          <p:spPr>
            <a:xfrm>
              <a:off x="8711735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4"/>
            <p:cNvSpPr/>
            <p:nvPr/>
          </p:nvSpPr>
          <p:spPr>
            <a:xfrm>
              <a:off x="8719961" y="49194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4"/>
            <p:cNvSpPr/>
            <p:nvPr/>
          </p:nvSpPr>
          <p:spPr>
            <a:xfrm>
              <a:off x="8711735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4"/>
            <p:cNvSpPr/>
            <p:nvPr/>
          </p:nvSpPr>
          <p:spPr>
            <a:xfrm>
              <a:off x="1191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4"/>
            <p:cNvSpPr/>
            <p:nvPr/>
          </p:nvSpPr>
          <p:spPr>
            <a:xfrm>
              <a:off x="1191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4"/>
            <p:cNvSpPr/>
            <p:nvPr/>
          </p:nvSpPr>
          <p:spPr>
            <a:xfrm>
              <a:off x="1191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4"/>
            <p:cNvSpPr/>
            <p:nvPr/>
          </p:nvSpPr>
          <p:spPr>
            <a:xfrm>
              <a:off x="1191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4"/>
            <p:cNvSpPr/>
            <p:nvPr/>
          </p:nvSpPr>
          <p:spPr>
            <a:xfrm>
              <a:off x="1109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4"/>
            <p:cNvSpPr/>
            <p:nvPr/>
          </p:nvSpPr>
          <p:spPr>
            <a:xfrm>
              <a:off x="173211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4"/>
            <p:cNvSpPr/>
            <p:nvPr/>
          </p:nvSpPr>
          <p:spPr>
            <a:xfrm>
              <a:off x="173211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4"/>
            <p:cNvSpPr/>
            <p:nvPr/>
          </p:nvSpPr>
          <p:spPr>
            <a:xfrm>
              <a:off x="173211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4"/>
            <p:cNvSpPr/>
            <p:nvPr/>
          </p:nvSpPr>
          <p:spPr>
            <a:xfrm>
              <a:off x="173211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4"/>
            <p:cNvSpPr/>
            <p:nvPr/>
          </p:nvSpPr>
          <p:spPr>
            <a:xfrm>
              <a:off x="172388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4"/>
            <p:cNvSpPr/>
            <p:nvPr/>
          </p:nvSpPr>
          <p:spPr>
            <a:xfrm>
              <a:off x="172388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4"/>
            <p:cNvSpPr/>
            <p:nvPr/>
          </p:nvSpPr>
          <p:spPr>
            <a:xfrm>
              <a:off x="173211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4"/>
            <p:cNvSpPr/>
            <p:nvPr/>
          </p:nvSpPr>
          <p:spPr>
            <a:xfrm>
              <a:off x="172388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4"/>
            <p:cNvSpPr/>
            <p:nvPr/>
          </p:nvSpPr>
          <p:spPr>
            <a:xfrm>
              <a:off x="1732111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4"/>
            <p:cNvSpPr/>
            <p:nvPr/>
          </p:nvSpPr>
          <p:spPr>
            <a:xfrm>
              <a:off x="172388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4"/>
            <p:cNvSpPr/>
            <p:nvPr/>
          </p:nvSpPr>
          <p:spPr>
            <a:xfrm>
              <a:off x="1732111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4"/>
            <p:cNvSpPr/>
            <p:nvPr/>
          </p:nvSpPr>
          <p:spPr>
            <a:xfrm>
              <a:off x="1723884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4"/>
            <p:cNvSpPr/>
            <p:nvPr/>
          </p:nvSpPr>
          <p:spPr>
            <a:xfrm>
              <a:off x="1732111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4"/>
            <p:cNvSpPr/>
            <p:nvPr/>
          </p:nvSpPr>
          <p:spPr>
            <a:xfrm>
              <a:off x="1723884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4"/>
            <p:cNvSpPr/>
            <p:nvPr/>
          </p:nvSpPr>
          <p:spPr>
            <a:xfrm>
              <a:off x="1732111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4"/>
            <p:cNvSpPr/>
            <p:nvPr/>
          </p:nvSpPr>
          <p:spPr>
            <a:xfrm>
              <a:off x="1732111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4"/>
            <p:cNvSpPr/>
            <p:nvPr/>
          </p:nvSpPr>
          <p:spPr>
            <a:xfrm>
              <a:off x="1723884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4"/>
            <p:cNvSpPr/>
            <p:nvPr/>
          </p:nvSpPr>
          <p:spPr>
            <a:xfrm>
              <a:off x="1723884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4"/>
            <p:cNvSpPr/>
            <p:nvPr/>
          </p:nvSpPr>
          <p:spPr>
            <a:xfrm>
              <a:off x="1732111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4"/>
            <p:cNvSpPr/>
            <p:nvPr/>
          </p:nvSpPr>
          <p:spPr>
            <a:xfrm>
              <a:off x="1723884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4"/>
            <p:cNvSpPr/>
            <p:nvPr/>
          </p:nvSpPr>
          <p:spPr>
            <a:xfrm>
              <a:off x="200099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4"/>
            <p:cNvSpPr/>
            <p:nvPr/>
          </p:nvSpPr>
          <p:spPr>
            <a:xfrm>
              <a:off x="200099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4"/>
            <p:cNvSpPr/>
            <p:nvPr/>
          </p:nvSpPr>
          <p:spPr>
            <a:xfrm>
              <a:off x="200099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4"/>
            <p:cNvSpPr/>
            <p:nvPr/>
          </p:nvSpPr>
          <p:spPr>
            <a:xfrm>
              <a:off x="200099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4"/>
            <p:cNvSpPr/>
            <p:nvPr/>
          </p:nvSpPr>
          <p:spPr>
            <a:xfrm>
              <a:off x="199277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4"/>
            <p:cNvSpPr/>
            <p:nvPr/>
          </p:nvSpPr>
          <p:spPr>
            <a:xfrm>
              <a:off x="199277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4"/>
            <p:cNvSpPr/>
            <p:nvPr/>
          </p:nvSpPr>
          <p:spPr>
            <a:xfrm>
              <a:off x="200099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4"/>
            <p:cNvSpPr/>
            <p:nvPr/>
          </p:nvSpPr>
          <p:spPr>
            <a:xfrm>
              <a:off x="199277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4"/>
            <p:cNvSpPr/>
            <p:nvPr/>
          </p:nvSpPr>
          <p:spPr>
            <a:xfrm>
              <a:off x="2000998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4"/>
            <p:cNvSpPr/>
            <p:nvPr/>
          </p:nvSpPr>
          <p:spPr>
            <a:xfrm>
              <a:off x="199277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4"/>
            <p:cNvSpPr/>
            <p:nvPr/>
          </p:nvSpPr>
          <p:spPr>
            <a:xfrm>
              <a:off x="2000998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4"/>
            <p:cNvSpPr/>
            <p:nvPr/>
          </p:nvSpPr>
          <p:spPr>
            <a:xfrm>
              <a:off x="1992771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4"/>
            <p:cNvSpPr/>
            <p:nvPr/>
          </p:nvSpPr>
          <p:spPr>
            <a:xfrm>
              <a:off x="2000998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4"/>
            <p:cNvSpPr/>
            <p:nvPr/>
          </p:nvSpPr>
          <p:spPr>
            <a:xfrm>
              <a:off x="199277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4"/>
            <p:cNvSpPr/>
            <p:nvPr/>
          </p:nvSpPr>
          <p:spPr>
            <a:xfrm>
              <a:off x="2000998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4"/>
            <p:cNvSpPr/>
            <p:nvPr/>
          </p:nvSpPr>
          <p:spPr>
            <a:xfrm>
              <a:off x="2000998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4"/>
            <p:cNvSpPr/>
            <p:nvPr/>
          </p:nvSpPr>
          <p:spPr>
            <a:xfrm>
              <a:off x="199277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4"/>
            <p:cNvSpPr/>
            <p:nvPr/>
          </p:nvSpPr>
          <p:spPr>
            <a:xfrm>
              <a:off x="1992771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4"/>
            <p:cNvSpPr/>
            <p:nvPr/>
          </p:nvSpPr>
          <p:spPr>
            <a:xfrm>
              <a:off x="2000998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4"/>
            <p:cNvSpPr/>
            <p:nvPr/>
          </p:nvSpPr>
          <p:spPr>
            <a:xfrm>
              <a:off x="227000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4"/>
            <p:cNvSpPr/>
            <p:nvPr/>
          </p:nvSpPr>
          <p:spPr>
            <a:xfrm>
              <a:off x="227000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4"/>
            <p:cNvSpPr/>
            <p:nvPr/>
          </p:nvSpPr>
          <p:spPr>
            <a:xfrm>
              <a:off x="227000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4"/>
            <p:cNvSpPr/>
            <p:nvPr/>
          </p:nvSpPr>
          <p:spPr>
            <a:xfrm>
              <a:off x="227000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4"/>
            <p:cNvSpPr/>
            <p:nvPr/>
          </p:nvSpPr>
          <p:spPr>
            <a:xfrm>
              <a:off x="226165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4"/>
            <p:cNvSpPr/>
            <p:nvPr/>
          </p:nvSpPr>
          <p:spPr>
            <a:xfrm>
              <a:off x="226165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4"/>
            <p:cNvSpPr/>
            <p:nvPr/>
          </p:nvSpPr>
          <p:spPr>
            <a:xfrm>
              <a:off x="227000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4"/>
            <p:cNvSpPr/>
            <p:nvPr/>
          </p:nvSpPr>
          <p:spPr>
            <a:xfrm>
              <a:off x="226165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4"/>
            <p:cNvSpPr/>
            <p:nvPr/>
          </p:nvSpPr>
          <p:spPr>
            <a:xfrm>
              <a:off x="2270005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4"/>
            <p:cNvSpPr/>
            <p:nvPr/>
          </p:nvSpPr>
          <p:spPr>
            <a:xfrm>
              <a:off x="226165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4"/>
            <p:cNvSpPr/>
            <p:nvPr/>
          </p:nvSpPr>
          <p:spPr>
            <a:xfrm>
              <a:off x="2270005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4"/>
            <p:cNvSpPr/>
            <p:nvPr/>
          </p:nvSpPr>
          <p:spPr>
            <a:xfrm>
              <a:off x="2261659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4"/>
            <p:cNvSpPr/>
            <p:nvPr/>
          </p:nvSpPr>
          <p:spPr>
            <a:xfrm>
              <a:off x="2270005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4"/>
            <p:cNvSpPr/>
            <p:nvPr/>
          </p:nvSpPr>
          <p:spPr>
            <a:xfrm>
              <a:off x="2261659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2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4"/>
            <p:cNvSpPr/>
            <p:nvPr/>
          </p:nvSpPr>
          <p:spPr>
            <a:xfrm>
              <a:off x="2270005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4"/>
            <p:cNvSpPr/>
            <p:nvPr/>
          </p:nvSpPr>
          <p:spPr>
            <a:xfrm>
              <a:off x="2270005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4"/>
            <p:cNvSpPr/>
            <p:nvPr/>
          </p:nvSpPr>
          <p:spPr>
            <a:xfrm>
              <a:off x="2261659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4"/>
            <p:cNvSpPr/>
            <p:nvPr/>
          </p:nvSpPr>
          <p:spPr>
            <a:xfrm>
              <a:off x="2261659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4"/>
            <p:cNvSpPr/>
            <p:nvPr/>
          </p:nvSpPr>
          <p:spPr>
            <a:xfrm>
              <a:off x="2270005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4"/>
            <p:cNvSpPr/>
            <p:nvPr/>
          </p:nvSpPr>
          <p:spPr>
            <a:xfrm>
              <a:off x="2261659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4"/>
            <p:cNvSpPr/>
            <p:nvPr/>
          </p:nvSpPr>
          <p:spPr>
            <a:xfrm>
              <a:off x="388213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4"/>
            <p:cNvSpPr/>
            <p:nvPr/>
          </p:nvSpPr>
          <p:spPr>
            <a:xfrm>
              <a:off x="388213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4"/>
            <p:cNvSpPr/>
            <p:nvPr/>
          </p:nvSpPr>
          <p:spPr>
            <a:xfrm>
              <a:off x="388213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4"/>
            <p:cNvSpPr/>
            <p:nvPr/>
          </p:nvSpPr>
          <p:spPr>
            <a:xfrm>
              <a:off x="388213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4"/>
            <p:cNvSpPr/>
            <p:nvPr/>
          </p:nvSpPr>
          <p:spPr>
            <a:xfrm>
              <a:off x="38739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4"/>
            <p:cNvSpPr/>
            <p:nvPr/>
          </p:nvSpPr>
          <p:spPr>
            <a:xfrm>
              <a:off x="387390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4"/>
            <p:cNvSpPr/>
            <p:nvPr/>
          </p:nvSpPr>
          <p:spPr>
            <a:xfrm>
              <a:off x="388213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4"/>
            <p:cNvSpPr/>
            <p:nvPr/>
          </p:nvSpPr>
          <p:spPr>
            <a:xfrm>
              <a:off x="387390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4"/>
            <p:cNvSpPr/>
            <p:nvPr/>
          </p:nvSpPr>
          <p:spPr>
            <a:xfrm>
              <a:off x="4956851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4"/>
            <p:cNvSpPr/>
            <p:nvPr/>
          </p:nvSpPr>
          <p:spPr>
            <a:xfrm>
              <a:off x="4956851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4"/>
            <p:cNvSpPr/>
            <p:nvPr/>
          </p:nvSpPr>
          <p:spPr>
            <a:xfrm>
              <a:off x="4956851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4"/>
            <p:cNvSpPr/>
            <p:nvPr/>
          </p:nvSpPr>
          <p:spPr>
            <a:xfrm>
              <a:off x="4956851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4"/>
            <p:cNvSpPr/>
            <p:nvPr/>
          </p:nvSpPr>
          <p:spPr>
            <a:xfrm>
              <a:off x="4949459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4"/>
            <p:cNvSpPr/>
            <p:nvPr/>
          </p:nvSpPr>
          <p:spPr>
            <a:xfrm>
              <a:off x="4949459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4"/>
            <p:cNvSpPr/>
            <p:nvPr/>
          </p:nvSpPr>
          <p:spPr>
            <a:xfrm>
              <a:off x="4956851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4"/>
            <p:cNvSpPr/>
            <p:nvPr/>
          </p:nvSpPr>
          <p:spPr>
            <a:xfrm>
              <a:off x="4949459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4"/>
            <p:cNvSpPr/>
            <p:nvPr/>
          </p:nvSpPr>
          <p:spPr>
            <a:xfrm>
              <a:off x="65668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4"/>
            <p:cNvSpPr/>
            <p:nvPr/>
          </p:nvSpPr>
          <p:spPr>
            <a:xfrm>
              <a:off x="65668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4"/>
            <p:cNvSpPr/>
            <p:nvPr/>
          </p:nvSpPr>
          <p:spPr>
            <a:xfrm>
              <a:off x="65668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4"/>
            <p:cNvSpPr/>
            <p:nvPr/>
          </p:nvSpPr>
          <p:spPr>
            <a:xfrm>
              <a:off x="656681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4"/>
            <p:cNvSpPr/>
            <p:nvPr/>
          </p:nvSpPr>
          <p:spPr>
            <a:xfrm>
              <a:off x="64845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4"/>
            <p:cNvSpPr/>
            <p:nvPr/>
          </p:nvSpPr>
          <p:spPr>
            <a:xfrm>
              <a:off x="64845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4"/>
            <p:cNvSpPr/>
            <p:nvPr/>
          </p:nvSpPr>
          <p:spPr>
            <a:xfrm>
              <a:off x="2807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4"/>
            <p:cNvSpPr/>
            <p:nvPr/>
          </p:nvSpPr>
          <p:spPr>
            <a:xfrm>
              <a:off x="2807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4"/>
            <p:cNvSpPr/>
            <p:nvPr/>
          </p:nvSpPr>
          <p:spPr>
            <a:xfrm>
              <a:off x="2807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4"/>
            <p:cNvSpPr/>
            <p:nvPr/>
          </p:nvSpPr>
          <p:spPr>
            <a:xfrm>
              <a:off x="2807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4"/>
            <p:cNvSpPr/>
            <p:nvPr/>
          </p:nvSpPr>
          <p:spPr>
            <a:xfrm>
              <a:off x="2799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4"/>
            <p:cNvSpPr/>
            <p:nvPr/>
          </p:nvSpPr>
          <p:spPr>
            <a:xfrm>
              <a:off x="2799433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4"/>
            <p:cNvSpPr/>
            <p:nvPr/>
          </p:nvSpPr>
          <p:spPr>
            <a:xfrm>
              <a:off x="2807660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4"/>
            <p:cNvSpPr/>
            <p:nvPr/>
          </p:nvSpPr>
          <p:spPr>
            <a:xfrm>
              <a:off x="2799433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4"/>
            <p:cNvSpPr/>
            <p:nvPr/>
          </p:nvSpPr>
          <p:spPr>
            <a:xfrm>
              <a:off x="2807660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4"/>
            <p:cNvSpPr/>
            <p:nvPr/>
          </p:nvSpPr>
          <p:spPr>
            <a:xfrm>
              <a:off x="2799433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4"/>
            <p:cNvSpPr/>
            <p:nvPr/>
          </p:nvSpPr>
          <p:spPr>
            <a:xfrm>
              <a:off x="2807660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4"/>
            <p:cNvSpPr/>
            <p:nvPr/>
          </p:nvSpPr>
          <p:spPr>
            <a:xfrm>
              <a:off x="2799433" y="159034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4"/>
            <p:cNvSpPr/>
            <p:nvPr/>
          </p:nvSpPr>
          <p:spPr>
            <a:xfrm>
              <a:off x="2807660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4"/>
            <p:cNvSpPr/>
            <p:nvPr/>
          </p:nvSpPr>
          <p:spPr>
            <a:xfrm>
              <a:off x="2799433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4"/>
            <p:cNvSpPr/>
            <p:nvPr/>
          </p:nvSpPr>
          <p:spPr>
            <a:xfrm>
              <a:off x="33443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4"/>
            <p:cNvSpPr/>
            <p:nvPr/>
          </p:nvSpPr>
          <p:spPr>
            <a:xfrm>
              <a:off x="33443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4"/>
            <p:cNvSpPr/>
            <p:nvPr/>
          </p:nvSpPr>
          <p:spPr>
            <a:xfrm>
              <a:off x="33443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4"/>
            <p:cNvSpPr/>
            <p:nvPr/>
          </p:nvSpPr>
          <p:spPr>
            <a:xfrm>
              <a:off x="334436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4"/>
            <p:cNvSpPr/>
            <p:nvPr/>
          </p:nvSpPr>
          <p:spPr>
            <a:xfrm>
              <a:off x="33361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4"/>
            <p:cNvSpPr/>
            <p:nvPr/>
          </p:nvSpPr>
          <p:spPr>
            <a:xfrm>
              <a:off x="333613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4"/>
            <p:cNvSpPr/>
            <p:nvPr/>
          </p:nvSpPr>
          <p:spPr>
            <a:xfrm>
              <a:off x="334436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4"/>
            <p:cNvSpPr/>
            <p:nvPr/>
          </p:nvSpPr>
          <p:spPr>
            <a:xfrm>
              <a:off x="3336135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4"/>
            <p:cNvSpPr/>
            <p:nvPr/>
          </p:nvSpPr>
          <p:spPr>
            <a:xfrm>
              <a:off x="3344361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4"/>
            <p:cNvSpPr/>
            <p:nvPr/>
          </p:nvSpPr>
          <p:spPr>
            <a:xfrm>
              <a:off x="333613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4"/>
            <p:cNvSpPr/>
            <p:nvPr/>
          </p:nvSpPr>
          <p:spPr>
            <a:xfrm>
              <a:off x="549450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4"/>
            <p:cNvSpPr/>
            <p:nvPr/>
          </p:nvSpPr>
          <p:spPr>
            <a:xfrm>
              <a:off x="549450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4"/>
            <p:cNvSpPr/>
            <p:nvPr/>
          </p:nvSpPr>
          <p:spPr>
            <a:xfrm>
              <a:off x="549450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4"/>
            <p:cNvSpPr/>
            <p:nvPr/>
          </p:nvSpPr>
          <p:spPr>
            <a:xfrm>
              <a:off x="549450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4"/>
            <p:cNvSpPr/>
            <p:nvPr/>
          </p:nvSpPr>
          <p:spPr>
            <a:xfrm>
              <a:off x="548627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4"/>
            <p:cNvSpPr/>
            <p:nvPr/>
          </p:nvSpPr>
          <p:spPr>
            <a:xfrm>
              <a:off x="548627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4"/>
            <p:cNvSpPr/>
            <p:nvPr/>
          </p:nvSpPr>
          <p:spPr>
            <a:xfrm>
              <a:off x="549450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4"/>
            <p:cNvSpPr/>
            <p:nvPr/>
          </p:nvSpPr>
          <p:spPr>
            <a:xfrm>
              <a:off x="60321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4"/>
            <p:cNvSpPr/>
            <p:nvPr/>
          </p:nvSpPr>
          <p:spPr>
            <a:xfrm>
              <a:off x="60321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4"/>
            <p:cNvSpPr/>
            <p:nvPr/>
          </p:nvSpPr>
          <p:spPr>
            <a:xfrm>
              <a:off x="60321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4"/>
            <p:cNvSpPr/>
            <p:nvPr/>
          </p:nvSpPr>
          <p:spPr>
            <a:xfrm>
              <a:off x="603216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4"/>
            <p:cNvSpPr/>
            <p:nvPr/>
          </p:nvSpPr>
          <p:spPr>
            <a:xfrm>
              <a:off x="60239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4"/>
            <p:cNvSpPr/>
            <p:nvPr/>
          </p:nvSpPr>
          <p:spPr>
            <a:xfrm>
              <a:off x="602393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4"/>
            <p:cNvSpPr/>
            <p:nvPr/>
          </p:nvSpPr>
          <p:spPr>
            <a:xfrm>
              <a:off x="603216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4"/>
            <p:cNvSpPr/>
            <p:nvPr/>
          </p:nvSpPr>
          <p:spPr>
            <a:xfrm>
              <a:off x="6023935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4"/>
            <p:cNvSpPr/>
            <p:nvPr/>
          </p:nvSpPr>
          <p:spPr>
            <a:xfrm>
              <a:off x="710783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4"/>
            <p:cNvSpPr/>
            <p:nvPr/>
          </p:nvSpPr>
          <p:spPr>
            <a:xfrm>
              <a:off x="710783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4"/>
            <p:cNvSpPr/>
            <p:nvPr/>
          </p:nvSpPr>
          <p:spPr>
            <a:xfrm>
              <a:off x="710783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4"/>
            <p:cNvSpPr/>
            <p:nvPr/>
          </p:nvSpPr>
          <p:spPr>
            <a:xfrm>
              <a:off x="710783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4"/>
            <p:cNvSpPr/>
            <p:nvPr/>
          </p:nvSpPr>
          <p:spPr>
            <a:xfrm>
              <a:off x="709948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4"/>
            <p:cNvSpPr/>
            <p:nvPr/>
          </p:nvSpPr>
          <p:spPr>
            <a:xfrm>
              <a:off x="709948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4"/>
            <p:cNvSpPr/>
            <p:nvPr/>
          </p:nvSpPr>
          <p:spPr>
            <a:xfrm>
              <a:off x="7107830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4"/>
            <p:cNvSpPr/>
            <p:nvPr/>
          </p:nvSpPr>
          <p:spPr>
            <a:xfrm>
              <a:off x="709948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4"/>
            <p:cNvSpPr/>
            <p:nvPr/>
          </p:nvSpPr>
          <p:spPr>
            <a:xfrm>
              <a:off x="791425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4"/>
            <p:cNvSpPr/>
            <p:nvPr/>
          </p:nvSpPr>
          <p:spPr>
            <a:xfrm>
              <a:off x="791425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4"/>
            <p:cNvSpPr/>
            <p:nvPr/>
          </p:nvSpPr>
          <p:spPr>
            <a:xfrm>
              <a:off x="791425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4"/>
            <p:cNvSpPr/>
            <p:nvPr/>
          </p:nvSpPr>
          <p:spPr>
            <a:xfrm>
              <a:off x="791425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4"/>
            <p:cNvSpPr/>
            <p:nvPr/>
          </p:nvSpPr>
          <p:spPr>
            <a:xfrm>
              <a:off x="79060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4"/>
            <p:cNvSpPr/>
            <p:nvPr/>
          </p:nvSpPr>
          <p:spPr>
            <a:xfrm>
              <a:off x="790602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4"/>
            <p:cNvSpPr/>
            <p:nvPr/>
          </p:nvSpPr>
          <p:spPr>
            <a:xfrm>
              <a:off x="791425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4"/>
            <p:cNvSpPr/>
            <p:nvPr/>
          </p:nvSpPr>
          <p:spPr>
            <a:xfrm>
              <a:off x="790602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4"/>
            <p:cNvSpPr/>
            <p:nvPr/>
          </p:nvSpPr>
          <p:spPr>
            <a:xfrm>
              <a:off x="791425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4"/>
            <p:cNvSpPr/>
            <p:nvPr/>
          </p:nvSpPr>
          <p:spPr>
            <a:xfrm>
              <a:off x="790602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4"/>
            <p:cNvSpPr/>
            <p:nvPr/>
          </p:nvSpPr>
          <p:spPr>
            <a:xfrm>
              <a:off x="7914253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4"/>
            <p:cNvSpPr/>
            <p:nvPr/>
          </p:nvSpPr>
          <p:spPr>
            <a:xfrm>
              <a:off x="89880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4"/>
            <p:cNvSpPr/>
            <p:nvPr/>
          </p:nvSpPr>
          <p:spPr>
            <a:xfrm>
              <a:off x="89880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4"/>
            <p:cNvSpPr/>
            <p:nvPr/>
          </p:nvSpPr>
          <p:spPr>
            <a:xfrm>
              <a:off x="89880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4"/>
            <p:cNvSpPr/>
            <p:nvPr/>
          </p:nvSpPr>
          <p:spPr>
            <a:xfrm>
              <a:off x="89880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4"/>
            <p:cNvSpPr/>
            <p:nvPr/>
          </p:nvSpPr>
          <p:spPr>
            <a:xfrm>
              <a:off x="89806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4"/>
            <p:cNvSpPr/>
            <p:nvPr/>
          </p:nvSpPr>
          <p:spPr>
            <a:xfrm>
              <a:off x="89806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4"/>
            <p:cNvSpPr/>
            <p:nvPr/>
          </p:nvSpPr>
          <p:spPr>
            <a:xfrm>
              <a:off x="89880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4"/>
            <p:cNvSpPr/>
            <p:nvPr/>
          </p:nvSpPr>
          <p:spPr>
            <a:xfrm>
              <a:off x="89806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4"/>
            <p:cNvSpPr/>
            <p:nvPr/>
          </p:nvSpPr>
          <p:spPr>
            <a:xfrm>
              <a:off x="89880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4"/>
            <p:cNvSpPr/>
            <p:nvPr/>
          </p:nvSpPr>
          <p:spPr>
            <a:xfrm>
              <a:off x="898062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4"/>
            <p:cNvSpPr/>
            <p:nvPr/>
          </p:nvSpPr>
          <p:spPr>
            <a:xfrm>
              <a:off x="898801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4"/>
            <p:cNvSpPr/>
            <p:nvPr/>
          </p:nvSpPr>
          <p:spPr>
            <a:xfrm>
              <a:off x="898062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4"/>
            <p:cNvSpPr/>
            <p:nvPr/>
          </p:nvSpPr>
          <p:spPr>
            <a:xfrm>
              <a:off x="898801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4"/>
            <p:cNvSpPr/>
            <p:nvPr/>
          </p:nvSpPr>
          <p:spPr>
            <a:xfrm>
              <a:off x="898062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4"/>
            <p:cNvSpPr/>
            <p:nvPr/>
          </p:nvSpPr>
          <p:spPr>
            <a:xfrm>
              <a:off x="898801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4"/>
            <p:cNvSpPr/>
            <p:nvPr/>
          </p:nvSpPr>
          <p:spPr>
            <a:xfrm>
              <a:off x="898801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4"/>
            <p:cNvSpPr/>
            <p:nvPr/>
          </p:nvSpPr>
          <p:spPr>
            <a:xfrm>
              <a:off x="898062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4"/>
            <p:cNvSpPr/>
            <p:nvPr/>
          </p:nvSpPr>
          <p:spPr>
            <a:xfrm>
              <a:off x="898062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4"/>
            <p:cNvSpPr/>
            <p:nvPr/>
          </p:nvSpPr>
          <p:spPr>
            <a:xfrm>
              <a:off x="898801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4"/>
            <p:cNvSpPr/>
            <p:nvPr/>
          </p:nvSpPr>
          <p:spPr>
            <a:xfrm>
              <a:off x="898062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4"/>
            <p:cNvSpPr/>
            <p:nvPr/>
          </p:nvSpPr>
          <p:spPr>
            <a:xfrm>
              <a:off x="898801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4"/>
            <p:cNvSpPr/>
            <p:nvPr/>
          </p:nvSpPr>
          <p:spPr>
            <a:xfrm>
              <a:off x="898801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4"/>
            <p:cNvSpPr/>
            <p:nvPr/>
          </p:nvSpPr>
          <p:spPr>
            <a:xfrm>
              <a:off x="898062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4"/>
            <p:cNvSpPr/>
            <p:nvPr/>
          </p:nvSpPr>
          <p:spPr>
            <a:xfrm>
              <a:off x="898062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4"/>
            <p:cNvSpPr/>
            <p:nvPr/>
          </p:nvSpPr>
          <p:spPr>
            <a:xfrm>
              <a:off x="898062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4"/>
            <p:cNvSpPr/>
            <p:nvPr/>
          </p:nvSpPr>
          <p:spPr>
            <a:xfrm>
              <a:off x="898801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4"/>
            <p:cNvSpPr/>
            <p:nvPr/>
          </p:nvSpPr>
          <p:spPr>
            <a:xfrm>
              <a:off x="898801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4"/>
            <p:cNvSpPr/>
            <p:nvPr/>
          </p:nvSpPr>
          <p:spPr>
            <a:xfrm>
              <a:off x="898801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4"/>
            <p:cNvSpPr/>
            <p:nvPr/>
          </p:nvSpPr>
          <p:spPr>
            <a:xfrm>
              <a:off x="898062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4"/>
            <p:cNvSpPr/>
            <p:nvPr/>
          </p:nvSpPr>
          <p:spPr>
            <a:xfrm>
              <a:off x="898801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4"/>
            <p:cNvSpPr/>
            <p:nvPr/>
          </p:nvSpPr>
          <p:spPr>
            <a:xfrm>
              <a:off x="898062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4"/>
            <p:cNvSpPr/>
            <p:nvPr/>
          </p:nvSpPr>
          <p:spPr>
            <a:xfrm>
              <a:off x="898801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4"/>
            <p:cNvSpPr/>
            <p:nvPr/>
          </p:nvSpPr>
          <p:spPr>
            <a:xfrm>
              <a:off x="898062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4"/>
            <p:cNvSpPr/>
            <p:nvPr/>
          </p:nvSpPr>
          <p:spPr>
            <a:xfrm>
              <a:off x="898801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4"/>
            <p:cNvSpPr/>
            <p:nvPr/>
          </p:nvSpPr>
          <p:spPr>
            <a:xfrm>
              <a:off x="441991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4"/>
            <p:cNvSpPr/>
            <p:nvPr/>
          </p:nvSpPr>
          <p:spPr>
            <a:xfrm>
              <a:off x="441991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4"/>
            <p:cNvSpPr/>
            <p:nvPr/>
          </p:nvSpPr>
          <p:spPr>
            <a:xfrm>
              <a:off x="441991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14"/>
            <p:cNvSpPr/>
            <p:nvPr/>
          </p:nvSpPr>
          <p:spPr>
            <a:xfrm>
              <a:off x="4419911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14"/>
            <p:cNvSpPr/>
            <p:nvPr/>
          </p:nvSpPr>
          <p:spPr>
            <a:xfrm>
              <a:off x="441168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14"/>
            <p:cNvSpPr/>
            <p:nvPr/>
          </p:nvSpPr>
          <p:spPr>
            <a:xfrm>
              <a:off x="441168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4"/>
            <p:cNvSpPr/>
            <p:nvPr/>
          </p:nvSpPr>
          <p:spPr>
            <a:xfrm>
              <a:off x="4419911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4"/>
            <p:cNvSpPr/>
            <p:nvPr/>
          </p:nvSpPr>
          <p:spPr>
            <a:xfrm>
              <a:off x="441168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4"/>
            <p:cNvSpPr/>
            <p:nvPr/>
          </p:nvSpPr>
          <p:spPr>
            <a:xfrm>
              <a:off x="68388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4"/>
            <p:cNvSpPr/>
            <p:nvPr/>
          </p:nvSpPr>
          <p:spPr>
            <a:xfrm>
              <a:off x="68388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4"/>
            <p:cNvSpPr/>
            <p:nvPr/>
          </p:nvSpPr>
          <p:spPr>
            <a:xfrm>
              <a:off x="6838823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4"/>
            <p:cNvSpPr/>
            <p:nvPr/>
          </p:nvSpPr>
          <p:spPr>
            <a:xfrm>
              <a:off x="683059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4"/>
            <p:cNvSpPr/>
            <p:nvPr/>
          </p:nvSpPr>
          <p:spPr>
            <a:xfrm>
              <a:off x="683059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4"/>
            <p:cNvSpPr/>
            <p:nvPr/>
          </p:nvSpPr>
          <p:spPr>
            <a:xfrm>
              <a:off x="6838823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4"/>
            <p:cNvSpPr/>
            <p:nvPr/>
          </p:nvSpPr>
          <p:spPr>
            <a:xfrm>
              <a:off x="683059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4"/>
            <p:cNvSpPr/>
            <p:nvPr/>
          </p:nvSpPr>
          <p:spPr>
            <a:xfrm>
              <a:off x="4688917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4"/>
            <p:cNvSpPr/>
            <p:nvPr/>
          </p:nvSpPr>
          <p:spPr>
            <a:xfrm>
              <a:off x="4688917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4"/>
            <p:cNvSpPr/>
            <p:nvPr/>
          </p:nvSpPr>
          <p:spPr>
            <a:xfrm>
              <a:off x="4688917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4"/>
            <p:cNvSpPr/>
            <p:nvPr/>
          </p:nvSpPr>
          <p:spPr>
            <a:xfrm>
              <a:off x="468057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4"/>
            <p:cNvSpPr/>
            <p:nvPr/>
          </p:nvSpPr>
          <p:spPr>
            <a:xfrm>
              <a:off x="468057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4"/>
            <p:cNvSpPr/>
            <p:nvPr/>
          </p:nvSpPr>
          <p:spPr>
            <a:xfrm>
              <a:off x="4688917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4"/>
            <p:cNvSpPr/>
            <p:nvPr/>
          </p:nvSpPr>
          <p:spPr>
            <a:xfrm>
              <a:off x="468057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4"/>
            <p:cNvSpPr/>
            <p:nvPr/>
          </p:nvSpPr>
          <p:spPr>
            <a:xfrm>
              <a:off x="4688917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4"/>
            <p:cNvSpPr/>
            <p:nvPr/>
          </p:nvSpPr>
          <p:spPr>
            <a:xfrm>
              <a:off x="57633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4"/>
            <p:cNvSpPr/>
            <p:nvPr/>
          </p:nvSpPr>
          <p:spPr>
            <a:xfrm>
              <a:off x="57633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4"/>
            <p:cNvSpPr/>
            <p:nvPr/>
          </p:nvSpPr>
          <p:spPr>
            <a:xfrm>
              <a:off x="576339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4"/>
            <p:cNvSpPr/>
            <p:nvPr/>
          </p:nvSpPr>
          <p:spPr>
            <a:xfrm>
              <a:off x="5755167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4"/>
            <p:cNvSpPr/>
            <p:nvPr/>
          </p:nvSpPr>
          <p:spPr>
            <a:xfrm>
              <a:off x="5755167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4"/>
            <p:cNvSpPr/>
            <p:nvPr/>
          </p:nvSpPr>
          <p:spPr>
            <a:xfrm>
              <a:off x="5763393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4"/>
            <p:cNvSpPr/>
            <p:nvPr/>
          </p:nvSpPr>
          <p:spPr>
            <a:xfrm>
              <a:off x="5755167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4"/>
            <p:cNvSpPr/>
            <p:nvPr/>
          </p:nvSpPr>
          <p:spPr>
            <a:xfrm>
              <a:off x="5763393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4"/>
            <p:cNvSpPr/>
            <p:nvPr/>
          </p:nvSpPr>
          <p:spPr>
            <a:xfrm>
              <a:off x="737659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4"/>
            <p:cNvSpPr/>
            <p:nvPr/>
          </p:nvSpPr>
          <p:spPr>
            <a:xfrm>
              <a:off x="737659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4"/>
            <p:cNvSpPr/>
            <p:nvPr/>
          </p:nvSpPr>
          <p:spPr>
            <a:xfrm>
              <a:off x="737659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4"/>
            <p:cNvSpPr/>
            <p:nvPr/>
          </p:nvSpPr>
          <p:spPr>
            <a:xfrm>
              <a:off x="736837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4"/>
            <p:cNvSpPr/>
            <p:nvPr/>
          </p:nvSpPr>
          <p:spPr>
            <a:xfrm>
              <a:off x="736837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4"/>
            <p:cNvSpPr/>
            <p:nvPr/>
          </p:nvSpPr>
          <p:spPr>
            <a:xfrm>
              <a:off x="737659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4"/>
            <p:cNvSpPr/>
            <p:nvPr/>
          </p:nvSpPr>
          <p:spPr>
            <a:xfrm>
              <a:off x="736837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4"/>
            <p:cNvSpPr/>
            <p:nvPr/>
          </p:nvSpPr>
          <p:spPr>
            <a:xfrm>
              <a:off x="737659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4"/>
            <p:cNvSpPr/>
            <p:nvPr/>
          </p:nvSpPr>
          <p:spPr>
            <a:xfrm>
              <a:off x="30755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4"/>
            <p:cNvSpPr/>
            <p:nvPr/>
          </p:nvSpPr>
          <p:spPr>
            <a:xfrm>
              <a:off x="30755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4"/>
            <p:cNvSpPr/>
            <p:nvPr/>
          </p:nvSpPr>
          <p:spPr>
            <a:xfrm>
              <a:off x="3075593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4"/>
            <p:cNvSpPr/>
            <p:nvPr/>
          </p:nvSpPr>
          <p:spPr>
            <a:xfrm>
              <a:off x="3075593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4"/>
            <p:cNvSpPr/>
            <p:nvPr/>
          </p:nvSpPr>
          <p:spPr>
            <a:xfrm>
              <a:off x="3068201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4"/>
            <p:cNvSpPr/>
            <p:nvPr/>
          </p:nvSpPr>
          <p:spPr>
            <a:xfrm>
              <a:off x="3068201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4"/>
            <p:cNvSpPr/>
            <p:nvPr/>
          </p:nvSpPr>
          <p:spPr>
            <a:xfrm>
              <a:off x="3075593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4"/>
            <p:cNvSpPr/>
            <p:nvPr/>
          </p:nvSpPr>
          <p:spPr>
            <a:xfrm>
              <a:off x="3068201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4"/>
            <p:cNvSpPr/>
            <p:nvPr/>
          </p:nvSpPr>
          <p:spPr>
            <a:xfrm>
              <a:off x="3075593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4"/>
            <p:cNvSpPr/>
            <p:nvPr/>
          </p:nvSpPr>
          <p:spPr>
            <a:xfrm>
              <a:off x="3068201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4"/>
            <p:cNvSpPr/>
            <p:nvPr/>
          </p:nvSpPr>
          <p:spPr>
            <a:xfrm>
              <a:off x="3075593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4"/>
            <p:cNvSpPr/>
            <p:nvPr/>
          </p:nvSpPr>
          <p:spPr>
            <a:xfrm>
              <a:off x="36132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4"/>
            <p:cNvSpPr/>
            <p:nvPr/>
          </p:nvSpPr>
          <p:spPr>
            <a:xfrm>
              <a:off x="36132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4"/>
            <p:cNvSpPr/>
            <p:nvPr/>
          </p:nvSpPr>
          <p:spPr>
            <a:xfrm>
              <a:off x="36132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4"/>
            <p:cNvSpPr/>
            <p:nvPr/>
          </p:nvSpPr>
          <p:spPr>
            <a:xfrm>
              <a:off x="36132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4"/>
            <p:cNvSpPr/>
            <p:nvPr/>
          </p:nvSpPr>
          <p:spPr>
            <a:xfrm>
              <a:off x="36050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4"/>
            <p:cNvSpPr/>
            <p:nvPr/>
          </p:nvSpPr>
          <p:spPr>
            <a:xfrm>
              <a:off x="36050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4"/>
            <p:cNvSpPr/>
            <p:nvPr/>
          </p:nvSpPr>
          <p:spPr>
            <a:xfrm>
              <a:off x="361324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4"/>
            <p:cNvSpPr/>
            <p:nvPr/>
          </p:nvSpPr>
          <p:spPr>
            <a:xfrm>
              <a:off x="360502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4"/>
            <p:cNvSpPr/>
            <p:nvPr/>
          </p:nvSpPr>
          <p:spPr>
            <a:xfrm>
              <a:off x="41510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4"/>
            <p:cNvSpPr/>
            <p:nvPr/>
          </p:nvSpPr>
          <p:spPr>
            <a:xfrm>
              <a:off x="41510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4"/>
            <p:cNvSpPr/>
            <p:nvPr/>
          </p:nvSpPr>
          <p:spPr>
            <a:xfrm>
              <a:off x="415102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4"/>
            <p:cNvSpPr/>
            <p:nvPr/>
          </p:nvSpPr>
          <p:spPr>
            <a:xfrm>
              <a:off x="415102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4"/>
            <p:cNvSpPr/>
            <p:nvPr/>
          </p:nvSpPr>
          <p:spPr>
            <a:xfrm>
              <a:off x="414279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4"/>
            <p:cNvSpPr/>
            <p:nvPr/>
          </p:nvSpPr>
          <p:spPr>
            <a:xfrm>
              <a:off x="414279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4"/>
            <p:cNvSpPr/>
            <p:nvPr/>
          </p:nvSpPr>
          <p:spPr>
            <a:xfrm>
              <a:off x="415102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4"/>
            <p:cNvSpPr/>
            <p:nvPr/>
          </p:nvSpPr>
          <p:spPr>
            <a:xfrm>
              <a:off x="522573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4"/>
            <p:cNvSpPr/>
            <p:nvPr/>
          </p:nvSpPr>
          <p:spPr>
            <a:xfrm>
              <a:off x="522573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4"/>
            <p:cNvSpPr/>
            <p:nvPr/>
          </p:nvSpPr>
          <p:spPr>
            <a:xfrm>
              <a:off x="522573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4"/>
            <p:cNvSpPr/>
            <p:nvPr/>
          </p:nvSpPr>
          <p:spPr>
            <a:xfrm>
              <a:off x="522573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4"/>
            <p:cNvSpPr/>
            <p:nvPr/>
          </p:nvSpPr>
          <p:spPr>
            <a:xfrm>
              <a:off x="521739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4"/>
            <p:cNvSpPr/>
            <p:nvPr/>
          </p:nvSpPr>
          <p:spPr>
            <a:xfrm>
              <a:off x="521739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4"/>
            <p:cNvSpPr/>
            <p:nvPr/>
          </p:nvSpPr>
          <p:spPr>
            <a:xfrm>
              <a:off x="522573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4"/>
            <p:cNvSpPr/>
            <p:nvPr/>
          </p:nvSpPr>
          <p:spPr>
            <a:xfrm>
              <a:off x="6301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4"/>
            <p:cNvSpPr/>
            <p:nvPr/>
          </p:nvSpPr>
          <p:spPr>
            <a:xfrm>
              <a:off x="6301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4"/>
            <p:cNvSpPr/>
            <p:nvPr/>
          </p:nvSpPr>
          <p:spPr>
            <a:xfrm>
              <a:off x="6301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4"/>
            <p:cNvSpPr/>
            <p:nvPr/>
          </p:nvSpPr>
          <p:spPr>
            <a:xfrm>
              <a:off x="6301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4"/>
            <p:cNvSpPr/>
            <p:nvPr/>
          </p:nvSpPr>
          <p:spPr>
            <a:xfrm>
              <a:off x="62928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4"/>
            <p:cNvSpPr/>
            <p:nvPr/>
          </p:nvSpPr>
          <p:spPr>
            <a:xfrm>
              <a:off x="62928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4"/>
            <p:cNvSpPr/>
            <p:nvPr/>
          </p:nvSpPr>
          <p:spPr>
            <a:xfrm>
              <a:off x="630104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4"/>
            <p:cNvSpPr/>
            <p:nvPr/>
          </p:nvSpPr>
          <p:spPr>
            <a:xfrm>
              <a:off x="629282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4"/>
            <p:cNvSpPr/>
            <p:nvPr/>
          </p:nvSpPr>
          <p:spPr>
            <a:xfrm>
              <a:off x="818230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4"/>
            <p:cNvSpPr/>
            <p:nvPr/>
          </p:nvSpPr>
          <p:spPr>
            <a:xfrm>
              <a:off x="818230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4"/>
            <p:cNvSpPr/>
            <p:nvPr/>
          </p:nvSpPr>
          <p:spPr>
            <a:xfrm>
              <a:off x="8182306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4"/>
            <p:cNvSpPr/>
            <p:nvPr/>
          </p:nvSpPr>
          <p:spPr>
            <a:xfrm>
              <a:off x="8182306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4"/>
            <p:cNvSpPr/>
            <p:nvPr/>
          </p:nvSpPr>
          <p:spPr>
            <a:xfrm>
              <a:off x="8174914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4"/>
            <p:cNvSpPr/>
            <p:nvPr/>
          </p:nvSpPr>
          <p:spPr>
            <a:xfrm>
              <a:off x="8174914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4"/>
            <p:cNvSpPr/>
            <p:nvPr/>
          </p:nvSpPr>
          <p:spPr>
            <a:xfrm>
              <a:off x="8182306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4"/>
            <p:cNvSpPr/>
            <p:nvPr/>
          </p:nvSpPr>
          <p:spPr>
            <a:xfrm>
              <a:off x="8174914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4"/>
            <p:cNvSpPr/>
            <p:nvPr/>
          </p:nvSpPr>
          <p:spPr>
            <a:xfrm>
              <a:off x="8182306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4"/>
            <p:cNvSpPr/>
            <p:nvPr/>
          </p:nvSpPr>
          <p:spPr>
            <a:xfrm>
              <a:off x="8174914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4"/>
            <p:cNvSpPr/>
            <p:nvPr/>
          </p:nvSpPr>
          <p:spPr>
            <a:xfrm>
              <a:off x="8182306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4"/>
            <p:cNvSpPr/>
            <p:nvPr/>
          </p:nvSpPr>
          <p:spPr>
            <a:xfrm>
              <a:off x="8174914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4"/>
            <p:cNvSpPr/>
            <p:nvPr/>
          </p:nvSpPr>
          <p:spPr>
            <a:xfrm>
              <a:off x="8182306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4"/>
            <p:cNvSpPr/>
            <p:nvPr/>
          </p:nvSpPr>
          <p:spPr>
            <a:xfrm>
              <a:off x="8174914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4"/>
            <p:cNvSpPr/>
            <p:nvPr/>
          </p:nvSpPr>
          <p:spPr>
            <a:xfrm>
              <a:off x="2538773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4"/>
            <p:cNvSpPr/>
            <p:nvPr/>
          </p:nvSpPr>
          <p:spPr>
            <a:xfrm>
              <a:off x="2538773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4"/>
            <p:cNvSpPr/>
            <p:nvPr/>
          </p:nvSpPr>
          <p:spPr>
            <a:xfrm>
              <a:off x="2538773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4"/>
            <p:cNvSpPr/>
            <p:nvPr/>
          </p:nvSpPr>
          <p:spPr>
            <a:xfrm>
              <a:off x="2538773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4"/>
            <p:cNvSpPr/>
            <p:nvPr/>
          </p:nvSpPr>
          <p:spPr>
            <a:xfrm>
              <a:off x="2530546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4"/>
            <p:cNvSpPr/>
            <p:nvPr/>
          </p:nvSpPr>
          <p:spPr>
            <a:xfrm>
              <a:off x="2530546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4"/>
            <p:cNvSpPr/>
            <p:nvPr/>
          </p:nvSpPr>
          <p:spPr>
            <a:xfrm>
              <a:off x="2538773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4"/>
            <p:cNvSpPr/>
            <p:nvPr/>
          </p:nvSpPr>
          <p:spPr>
            <a:xfrm>
              <a:off x="2530546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4"/>
            <p:cNvSpPr/>
            <p:nvPr/>
          </p:nvSpPr>
          <p:spPr>
            <a:xfrm>
              <a:off x="2538773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4"/>
            <p:cNvSpPr/>
            <p:nvPr/>
          </p:nvSpPr>
          <p:spPr>
            <a:xfrm>
              <a:off x="2530546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4"/>
            <p:cNvSpPr/>
            <p:nvPr/>
          </p:nvSpPr>
          <p:spPr>
            <a:xfrm>
              <a:off x="2538773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4"/>
            <p:cNvSpPr/>
            <p:nvPr/>
          </p:nvSpPr>
          <p:spPr>
            <a:xfrm>
              <a:off x="2530546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4"/>
            <p:cNvSpPr/>
            <p:nvPr/>
          </p:nvSpPr>
          <p:spPr>
            <a:xfrm>
              <a:off x="2538773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4"/>
            <p:cNvSpPr/>
            <p:nvPr/>
          </p:nvSpPr>
          <p:spPr>
            <a:xfrm>
              <a:off x="2530546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4"/>
            <p:cNvSpPr/>
            <p:nvPr/>
          </p:nvSpPr>
          <p:spPr>
            <a:xfrm>
              <a:off x="2538773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4"/>
            <p:cNvSpPr/>
            <p:nvPr/>
          </p:nvSpPr>
          <p:spPr>
            <a:xfrm>
              <a:off x="2538773" y="216990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4"/>
            <p:cNvSpPr/>
            <p:nvPr/>
          </p:nvSpPr>
          <p:spPr>
            <a:xfrm>
              <a:off x="2530546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4"/>
            <p:cNvSpPr/>
            <p:nvPr/>
          </p:nvSpPr>
          <p:spPr>
            <a:xfrm>
              <a:off x="2530546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2_1">
    <p:spTree>
      <p:nvGrpSpPr>
        <p:cNvPr id="1" name="Shape 4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1" name="Google Shape;4411;p15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4412" name="Google Shape;4412;p15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5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5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5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5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5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5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5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5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5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5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5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5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5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5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5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5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5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5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5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5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5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5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5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5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5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5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5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5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5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5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5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5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5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5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5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5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5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5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5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5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5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5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15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15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15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15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15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15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15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2" name="Google Shape;4462;p15"/>
          <p:cNvGrpSpPr/>
          <p:nvPr/>
        </p:nvGrpSpPr>
        <p:grpSpPr>
          <a:xfrm>
            <a:off x="34718" y="206"/>
            <a:ext cx="9074564" cy="5143474"/>
            <a:chOff x="34718" y="206"/>
            <a:chExt cx="9074564" cy="5143474"/>
          </a:xfrm>
        </p:grpSpPr>
        <p:sp>
          <p:nvSpPr>
            <p:cNvPr id="4463" name="Google Shape;4463;p15"/>
            <p:cNvSpPr/>
            <p:nvPr/>
          </p:nvSpPr>
          <p:spPr>
            <a:xfrm>
              <a:off x="57374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15"/>
            <p:cNvSpPr/>
            <p:nvPr/>
          </p:nvSpPr>
          <p:spPr>
            <a:xfrm>
              <a:off x="57374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15"/>
            <p:cNvSpPr/>
            <p:nvPr/>
          </p:nvSpPr>
          <p:spPr>
            <a:xfrm>
              <a:off x="57374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15"/>
            <p:cNvSpPr/>
            <p:nvPr/>
          </p:nvSpPr>
          <p:spPr>
            <a:xfrm>
              <a:off x="565521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15"/>
            <p:cNvSpPr/>
            <p:nvPr/>
          </p:nvSpPr>
          <p:spPr>
            <a:xfrm>
              <a:off x="565521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15"/>
            <p:cNvSpPr/>
            <p:nvPr/>
          </p:nvSpPr>
          <p:spPr>
            <a:xfrm>
              <a:off x="57374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15"/>
            <p:cNvSpPr/>
            <p:nvPr/>
          </p:nvSpPr>
          <p:spPr>
            <a:xfrm>
              <a:off x="565521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15"/>
            <p:cNvSpPr/>
            <p:nvPr/>
          </p:nvSpPr>
          <p:spPr>
            <a:xfrm>
              <a:off x="57374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15"/>
            <p:cNvSpPr/>
            <p:nvPr/>
          </p:nvSpPr>
          <p:spPr>
            <a:xfrm>
              <a:off x="565521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15"/>
            <p:cNvSpPr/>
            <p:nvPr/>
          </p:nvSpPr>
          <p:spPr>
            <a:xfrm>
              <a:off x="565521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15"/>
            <p:cNvSpPr/>
            <p:nvPr/>
          </p:nvSpPr>
          <p:spPr>
            <a:xfrm>
              <a:off x="57374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15"/>
            <p:cNvSpPr/>
            <p:nvPr/>
          </p:nvSpPr>
          <p:spPr>
            <a:xfrm>
              <a:off x="57374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15"/>
            <p:cNvSpPr/>
            <p:nvPr/>
          </p:nvSpPr>
          <p:spPr>
            <a:xfrm>
              <a:off x="57374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15"/>
            <p:cNvSpPr/>
            <p:nvPr/>
          </p:nvSpPr>
          <p:spPr>
            <a:xfrm>
              <a:off x="565521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15"/>
            <p:cNvSpPr/>
            <p:nvPr/>
          </p:nvSpPr>
          <p:spPr>
            <a:xfrm>
              <a:off x="57374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15"/>
            <p:cNvSpPr/>
            <p:nvPr/>
          </p:nvSpPr>
          <p:spPr>
            <a:xfrm>
              <a:off x="57374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15"/>
            <p:cNvSpPr/>
            <p:nvPr/>
          </p:nvSpPr>
          <p:spPr>
            <a:xfrm>
              <a:off x="565521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15"/>
            <p:cNvSpPr/>
            <p:nvPr/>
          </p:nvSpPr>
          <p:spPr>
            <a:xfrm>
              <a:off x="57374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15"/>
            <p:cNvSpPr/>
            <p:nvPr/>
          </p:nvSpPr>
          <p:spPr>
            <a:xfrm>
              <a:off x="565521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15"/>
            <p:cNvSpPr/>
            <p:nvPr/>
          </p:nvSpPr>
          <p:spPr>
            <a:xfrm>
              <a:off x="573748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15"/>
            <p:cNvSpPr/>
            <p:nvPr/>
          </p:nvSpPr>
          <p:spPr>
            <a:xfrm>
              <a:off x="565521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15"/>
            <p:cNvSpPr/>
            <p:nvPr/>
          </p:nvSpPr>
          <p:spPr>
            <a:xfrm>
              <a:off x="573748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15"/>
            <p:cNvSpPr/>
            <p:nvPr/>
          </p:nvSpPr>
          <p:spPr>
            <a:xfrm>
              <a:off x="565521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15"/>
            <p:cNvSpPr/>
            <p:nvPr/>
          </p:nvSpPr>
          <p:spPr>
            <a:xfrm>
              <a:off x="565521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15"/>
            <p:cNvSpPr/>
            <p:nvPr/>
          </p:nvSpPr>
          <p:spPr>
            <a:xfrm>
              <a:off x="573748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15"/>
            <p:cNvSpPr/>
            <p:nvPr/>
          </p:nvSpPr>
          <p:spPr>
            <a:xfrm>
              <a:off x="565521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15"/>
            <p:cNvSpPr/>
            <p:nvPr/>
          </p:nvSpPr>
          <p:spPr>
            <a:xfrm>
              <a:off x="565521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15"/>
            <p:cNvSpPr/>
            <p:nvPr/>
          </p:nvSpPr>
          <p:spPr>
            <a:xfrm>
              <a:off x="565521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15"/>
            <p:cNvSpPr/>
            <p:nvPr/>
          </p:nvSpPr>
          <p:spPr>
            <a:xfrm>
              <a:off x="573748" y="40513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15"/>
            <p:cNvSpPr/>
            <p:nvPr/>
          </p:nvSpPr>
          <p:spPr>
            <a:xfrm>
              <a:off x="573748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15"/>
            <p:cNvSpPr/>
            <p:nvPr/>
          </p:nvSpPr>
          <p:spPr>
            <a:xfrm>
              <a:off x="573748" y="43406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15"/>
            <p:cNvSpPr/>
            <p:nvPr/>
          </p:nvSpPr>
          <p:spPr>
            <a:xfrm>
              <a:off x="565521" y="44839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15"/>
            <p:cNvSpPr/>
            <p:nvPr/>
          </p:nvSpPr>
          <p:spPr>
            <a:xfrm>
              <a:off x="573748" y="46300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15"/>
            <p:cNvSpPr/>
            <p:nvPr/>
          </p:nvSpPr>
          <p:spPr>
            <a:xfrm>
              <a:off x="565521" y="47733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15"/>
            <p:cNvSpPr/>
            <p:nvPr/>
          </p:nvSpPr>
          <p:spPr>
            <a:xfrm>
              <a:off x="573748" y="49194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5"/>
            <p:cNvSpPr/>
            <p:nvPr/>
          </p:nvSpPr>
          <p:spPr>
            <a:xfrm>
              <a:off x="565521" y="506272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15"/>
            <p:cNvSpPr/>
            <p:nvPr/>
          </p:nvSpPr>
          <p:spPr>
            <a:xfrm>
              <a:off x="110467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5"/>
            <p:cNvSpPr/>
            <p:nvPr/>
          </p:nvSpPr>
          <p:spPr>
            <a:xfrm>
              <a:off x="110467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15"/>
            <p:cNvSpPr/>
            <p:nvPr/>
          </p:nvSpPr>
          <p:spPr>
            <a:xfrm>
              <a:off x="1104670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15"/>
            <p:cNvSpPr/>
            <p:nvPr/>
          </p:nvSpPr>
          <p:spPr>
            <a:xfrm>
              <a:off x="109632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15"/>
            <p:cNvSpPr/>
            <p:nvPr/>
          </p:nvSpPr>
          <p:spPr>
            <a:xfrm>
              <a:off x="109632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15"/>
            <p:cNvSpPr/>
            <p:nvPr/>
          </p:nvSpPr>
          <p:spPr>
            <a:xfrm>
              <a:off x="1104670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5"/>
            <p:cNvSpPr/>
            <p:nvPr/>
          </p:nvSpPr>
          <p:spPr>
            <a:xfrm>
              <a:off x="109632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5"/>
            <p:cNvSpPr/>
            <p:nvPr/>
          </p:nvSpPr>
          <p:spPr>
            <a:xfrm>
              <a:off x="1104670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5"/>
            <p:cNvSpPr/>
            <p:nvPr/>
          </p:nvSpPr>
          <p:spPr>
            <a:xfrm>
              <a:off x="109632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15"/>
            <p:cNvSpPr/>
            <p:nvPr/>
          </p:nvSpPr>
          <p:spPr>
            <a:xfrm>
              <a:off x="109632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15"/>
            <p:cNvSpPr/>
            <p:nvPr/>
          </p:nvSpPr>
          <p:spPr>
            <a:xfrm>
              <a:off x="110467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15"/>
            <p:cNvSpPr/>
            <p:nvPr/>
          </p:nvSpPr>
          <p:spPr>
            <a:xfrm>
              <a:off x="1104670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15"/>
            <p:cNvSpPr/>
            <p:nvPr/>
          </p:nvSpPr>
          <p:spPr>
            <a:xfrm>
              <a:off x="137001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15"/>
            <p:cNvSpPr/>
            <p:nvPr/>
          </p:nvSpPr>
          <p:spPr>
            <a:xfrm>
              <a:off x="137001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15"/>
            <p:cNvSpPr/>
            <p:nvPr/>
          </p:nvSpPr>
          <p:spPr>
            <a:xfrm>
              <a:off x="137001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15"/>
            <p:cNvSpPr/>
            <p:nvPr/>
          </p:nvSpPr>
          <p:spPr>
            <a:xfrm>
              <a:off x="1361785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15"/>
            <p:cNvSpPr/>
            <p:nvPr/>
          </p:nvSpPr>
          <p:spPr>
            <a:xfrm>
              <a:off x="1361785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15"/>
            <p:cNvSpPr/>
            <p:nvPr/>
          </p:nvSpPr>
          <p:spPr>
            <a:xfrm>
              <a:off x="137001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15"/>
            <p:cNvSpPr/>
            <p:nvPr/>
          </p:nvSpPr>
          <p:spPr>
            <a:xfrm>
              <a:off x="1361785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15"/>
            <p:cNvSpPr/>
            <p:nvPr/>
          </p:nvSpPr>
          <p:spPr>
            <a:xfrm>
              <a:off x="137001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15"/>
            <p:cNvSpPr/>
            <p:nvPr/>
          </p:nvSpPr>
          <p:spPr>
            <a:xfrm>
              <a:off x="1361785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15"/>
            <p:cNvSpPr/>
            <p:nvPr/>
          </p:nvSpPr>
          <p:spPr>
            <a:xfrm>
              <a:off x="1361785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15"/>
            <p:cNvSpPr/>
            <p:nvPr/>
          </p:nvSpPr>
          <p:spPr>
            <a:xfrm>
              <a:off x="853412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15"/>
            <p:cNvSpPr/>
            <p:nvPr/>
          </p:nvSpPr>
          <p:spPr>
            <a:xfrm>
              <a:off x="853412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15"/>
            <p:cNvSpPr/>
            <p:nvPr/>
          </p:nvSpPr>
          <p:spPr>
            <a:xfrm>
              <a:off x="853412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15"/>
            <p:cNvSpPr/>
            <p:nvPr/>
          </p:nvSpPr>
          <p:spPr>
            <a:xfrm>
              <a:off x="852590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15"/>
            <p:cNvSpPr/>
            <p:nvPr/>
          </p:nvSpPr>
          <p:spPr>
            <a:xfrm>
              <a:off x="852590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15"/>
            <p:cNvSpPr/>
            <p:nvPr/>
          </p:nvSpPr>
          <p:spPr>
            <a:xfrm>
              <a:off x="8534126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15"/>
            <p:cNvSpPr/>
            <p:nvPr/>
          </p:nvSpPr>
          <p:spPr>
            <a:xfrm>
              <a:off x="8525900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15"/>
            <p:cNvSpPr/>
            <p:nvPr/>
          </p:nvSpPr>
          <p:spPr>
            <a:xfrm>
              <a:off x="8525900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15"/>
            <p:cNvSpPr/>
            <p:nvPr/>
          </p:nvSpPr>
          <p:spPr>
            <a:xfrm>
              <a:off x="163535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15"/>
            <p:cNvSpPr/>
            <p:nvPr/>
          </p:nvSpPr>
          <p:spPr>
            <a:xfrm>
              <a:off x="163535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15"/>
            <p:cNvSpPr/>
            <p:nvPr/>
          </p:nvSpPr>
          <p:spPr>
            <a:xfrm>
              <a:off x="163535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15"/>
            <p:cNvSpPr/>
            <p:nvPr/>
          </p:nvSpPr>
          <p:spPr>
            <a:xfrm>
              <a:off x="162712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15"/>
            <p:cNvSpPr/>
            <p:nvPr/>
          </p:nvSpPr>
          <p:spPr>
            <a:xfrm>
              <a:off x="16271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15"/>
            <p:cNvSpPr/>
            <p:nvPr/>
          </p:nvSpPr>
          <p:spPr>
            <a:xfrm>
              <a:off x="163535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15"/>
            <p:cNvSpPr/>
            <p:nvPr/>
          </p:nvSpPr>
          <p:spPr>
            <a:xfrm>
              <a:off x="162712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15"/>
            <p:cNvSpPr/>
            <p:nvPr/>
          </p:nvSpPr>
          <p:spPr>
            <a:xfrm>
              <a:off x="163535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15"/>
            <p:cNvSpPr/>
            <p:nvPr/>
          </p:nvSpPr>
          <p:spPr>
            <a:xfrm>
              <a:off x="162712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15"/>
            <p:cNvSpPr/>
            <p:nvPr/>
          </p:nvSpPr>
          <p:spPr>
            <a:xfrm>
              <a:off x="6677090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15"/>
            <p:cNvSpPr/>
            <p:nvPr/>
          </p:nvSpPr>
          <p:spPr>
            <a:xfrm>
              <a:off x="6677090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15"/>
            <p:cNvSpPr/>
            <p:nvPr/>
          </p:nvSpPr>
          <p:spPr>
            <a:xfrm>
              <a:off x="6677090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15"/>
            <p:cNvSpPr/>
            <p:nvPr/>
          </p:nvSpPr>
          <p:spPr>
            <a:xfrm>
              <a:off x="666874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15"/>
            <p:cNvSpPr/>
            <p:nvPr/>
          </p:nvSpPr>
          <p:spPr>
            <a:xfrm>
              <a:off x="6668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15"/>
            <p:cNvSpPr/>
            <p:nvPr/>
          </p:nvSpPr>
          <p:spPr>
            <a:xfrm>
              <a:off x="6677090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15"/>
            <p:cNvSpPr/>
            <p:nvPr/>
          </p:nvSpPr>
          <p:spPr>
            <a:xfrm>
              <a:off x="666874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15"/>
            <p:cNvSpPr/>
            <p:nvPr/>
          </p:nvSpPr>
          <p:spPr>
            <a:xfrm>
              <a:off x="6677090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15"/>
            <p:cNvSpPr/>
            <p:nvPr/>
          </p:nvSpPr>
          <p:spPr>
            <a:xfrm>
              <a:off x="666874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15"/>
            <p:cNvSpPr/>
            <p:nvPr/>
          </p:nvSpPr>
          <p:spPr>
            <a:xfrm>
              <a:off x="666874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15"/>
            <p:cNvSpPr/>
            <p:nvPr/>
          </p:nvSpPr>
          <p:spPr>
            <a:xfrm>
              <a:off x="6668744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40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16"/>
                    <a:pt x="1" y="340"/>
                  </a:cubicBezTo>
                  <a:cubicBezTo>
                    <a:pt x="1" y="555"/>
                    <a:pt x="86" y="679"/>
                    <a:pt x="217" y="679"/>
                  </a:cubicBezTo>
                  <a:cubicBezTo>
                    <a:pt x="363" y="679"/>
                    <a:pt x="448" y="555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15"/>
            <p:cNvSpPr/>
            <p:nvPr/>
          </p:nvSpPr>
          <p:spPr>
            <a:xfrm>
              <a:off x="773881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15"/>
            <p:cNvSpPr/>
            <p:nvPr/>
          </p:nvSpPr>
          <p:spPr>
            <a:xfrm>
              <a:off x="773881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15"/>
            <p:cNvSpPr/>
            <p:nvPr/>
          </p:nvSpPr>
          <p:spPr>
            <a:xfrm>
              <a:off x="7738816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15"/>
            <p:cNvSpPr/>
            <p:nvPr/>
          </p:nvSpPr>
          <p:spPr>
            <a:xfrm>
              <a:off x="773058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15"/>
            <p:cNvSpPr/>
            <p:nvPr/>
          </p:nvSpPr>
          <p:spPr>
            <a:xfrm>
              <a:off x="773058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15"/>
            <p:cNvSpPr/>
            <p:nvPr/>
          </p:nvSpPr>
          <p:spPr>
            <a:xfrm>
              <a:off x="7738816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15"/>
            <p:cNvSpPr/>
            <p:nvPr/>
          </p:nvSpPr>
          <p:spPr>
            <a:xfrm>
              <a:off x="773058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15"/>
            <p:cNvSpPr/>
            <p:nvPr/>
          </p:nvSpPr>
          <p:spPr>
            <a:xfrm>
              <a:off x="7730589" y="506272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15"/>
            <p:cNvSpPr/>
            <p:nvPr/>
          </p:nvSpPr>
          <p:spPr>
            <a:xfrm>
              <a:off x="879958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15"/>
            <p:cNvSpPr/>
            <p:nvPr/>
          </p:nvSpPr>
          <p:spPr>
            <a:xfrm>
              <a:off x="879958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15"/>
            <p:cNvSpPr/>
            <p:nvPr/>
          </p:nvSpPr>
          <p:spPr>
            <a:xfrm>
              <a:off x="879958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15"/>
            <p:cNvSpPr/>
            <p:nvPr/>
          </p:nvSpPr>
          <p:spPr>
            <a:xfrm>
              <a:off x="879136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15"/>
            <p:cNvSpPr/>
            <p:nvPr/>
          </p:nvSpPr>
          <p:spPr>
            <a:xfrm>
              <a:off x="879136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15"/>
            <p:cNvSpPr/>
            <p:nvPr/>
          </p:nvSpPr>
          <p:spPr>
            <a:xfrm>
              <a:off x="879958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15"/>
            <p:cNvSpPr/>
            <p:nvPr/>
          </p:nvSpPr>
          <p:spPr>
            <a:xfrm>
              <a:off x="879136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15"/>
            <p:cNvSpPr/>
            <p:nvPr/>
          </p:nvSpPr>
          <p:spPr>
            <a:xfrm>
              <a:off x="879958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15"/>
            <p:cNvSpPr/>
            <p:nvPr/>
          </p:nvSpPr>
          <p:spPr>
            <a:xfrm>
              <a:off x="8791361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15"/>
            <p:cNvSpPr/>
            <p:nvPr/>
          </p:nvSpPr>
          <p:spPr>
            <a:xfrm>
              <a:off x="429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15"/>
            <p:cNvSpPr/>
            <p:nvPr/>
          </p:nvSpPr>
          <p:spPr>
            <a:xfrm>
              <a:off x="429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15"/>
            <p:cNvSpPr/>
            <p:nvPr/>
          </p:nvSpPr>
          <p:spPr>
            <a:xfrm>
              <a:off x="429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15"/>
            <p:cNvSpPr/>
            <p:nvPr/>
          </p:nvSpPr>
          <p:spPr>
            <a:xfrm>
              <a:off x="429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15"/>
            <p:cNvSpPr/>
            <p:nvPr/>
          </p:nvSpPr>
          <p:spPr>
            <a:xfrm>
              <a:off x="347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15"/>
            <p:cNvSpPr/>
            <p:nvPr/>
          </p:nvSpPr>
          <p:spPr>
            <a:xfrm>
              <a:off x="34718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15"/>
            <p:cNvSpPr/>
            <p:nvPr/>
          </p:nvSpPr>
          <p:spPr>
            <a:xfrm>
              <a:off x="42945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15"/>
            <p:cNvSpPr/>
            <p:nvPr/>
          </p:nvSpPr>
          <p:spPr>
            <a:xfrm>
              <a:off x="34718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15"/>
            <p:cNvSpPr/>
            <p:nvPr/>
          </p:nvSpPr>
          <p:spPr>
            <a:xfrm>
              <a:off x="42945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15"/>
            <p:cNvSpPr/>
            <p:nvPr/>
          </p:nvSpPr>
          <p:spPr>
            <a:xfrm>
              <a:off x="34718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15"/>
            <p:cNvSpPr/>
            <p:nvPr/>
          </p:nvSpPr>
          <p:spPr>
            <a:xfrm>
              <a:off x="4294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15"/>
            <p:cNvSpPr/>
            <p:nvPr/>
          </p:nvSpPr>
          <p:spPr>
            <a:xfrm>
              <a:off x="34718" y="159034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15"/>
            <p:cNvSpPr/>
            <p:nvPr/>
          </p:nvSpPr>
          <p:spPr>
            <a:xfrm>
              <a:off x="42945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15"/>
            <p:cNvSpPr/>
            <p:nvPr/>
          </p:nvSpPr>
          <p:spPr>
            <a:xfrm>
              <a:off x="34718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15"/>
            <p:cNvSpPr/>
            <p:nvPr/>
          </p:nvSpPr>
          <p:spPr>
            <a:xfrm>
              <a:off x="42945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15"/>
            <p:cNvSpPr/>
            <p:nvPr/>
          </p:nvSpPr>
          <p:spPr>
            <a:xfrm>
              <a:off x="42945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15"/>
            <p:cNvSpPr/>
            <p:nvPr/>
          </p:nvSpPr>
          <p:spPr>
            <a:xfrm>
              <a:off x="34718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15"/>
            <p:cNvSpPr/>
            <p:nvPr/>
          </p:nvSpPr>
          <p:spPr>
            <a:xfrm>
              <a:off x="34718" y="245843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15"/>
            <p:cNvSpPr/>
            <p:nvPr/>
          </p:nvSpPr>
          <p:spPr>
            <a:xfrm>
              <a:off x="42945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15"/>
            <p:cNvSpPr/>
            <p:nvPr/>
          </p:nvSpPr>
          <p:spPr>
            <a:xfrm>
              <a:off x="34718" y="27478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15"/>
            <p:cNvSpPr/>
            <p:nvPr/>
          </p:nvSpPr>
          <p:spPr>
            <a:xfrm>
              <a:off x="42945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15"/>
            <p:cNvSpPr/>
            <p:nvPr/>
          </p:nvSpPr>
          <p:spPr>
            <a:xfrm>
              <a:off x="42945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15"/>
            <p:cNvSpPr/>
            <p:nvPr/>
          </p:nvSpPr>
          <p:spPr>
            <a:xfrm>
              <a:off x="34718" y="3181315"/>
              <a:ext cx="53295" cy="81075"/>
            </a:xfrm>
            <a:custGeom>
              <a:avLst/>
              <a:gdLst/>
              <a:ahLst/>
              <a:cxnLst/>
              <a:rect l="l" t="t" r="r" b="b"/>
              <a:pathLst>
                <a:path w="447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15"/>
            <p:cNvSpPr/>
            <p:nvPr/>
          </p:nvSpPr>
          <p:spPr>
            <a:xfrm>
              <a:off x="34718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15"/>
            <p:cNvSpPr/>
            <p:nvPr/>
          </p:nvSpPr>
          <p:spPr>
            <a:xfrm>
              <a:off x="34718" y="34708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15"/>
            <p:cNvSpPr/>
            <p:nvPr/>
          </p:nvSpPr>
          <p:spPr>
            <a:xfrm>
              <a:off x="42945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15"/>
            <p:cNvSpPr/>
            <p:nvPr/>
          </p:nvSpPr>
          <p:spPr>
            <a:xfrm>
              <a:off x="42945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15"/>
            <p:cNvSpPr/>
            <p:nvPr/>
          </p:nvSpPr>
          <p:spPr>
            <a:xfrm>
              <a:off x="42945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15"/>
            <p:cNvSpPr/>
            <p:nvPr/>
          </p:nvSpPr>
          <p:spPr>
            <a:xfrm>
              <a:off x="34718" y="404953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15"/>
            <p:cNvSpPr/>
            <p:nvPr/>
          </p:nvSpPr>
          <p:spPr>
            <a:xfrm>
              <a:off x="42945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15"/>
            <p:cNvSpPr/>
            <p:nvPr/>
          </p:nvSpPr>
          <p:spPr>
            <a:xfrm>
              <a:off x="34718" y="43388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15"/>
            <p:cNvSpPr/>
            <p:nvPr/>
          </p:nvSpPr>
          <p:spPr>
            <a:xfrm>
              <a:off x="42945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15"/>
            <p:cNvSpPr/>
            <p:nvPr/>
          </p:nvSpPr>
          <p:spPr>
            <a:xfrm>
              <a:off x="34718" y="46282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15"/>
            <p:cNvSpPr/>
            <p:nvPr/>
          </p:nvSpPr>
          <p:spPr>
            <a:xfrm>
              <a:off x="42945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15"/>
            <p:cNvSpPr/>
            <p:nvPr/>
          </p:nvSpPr>
          <p:spPr>
            <a:xfrm>
              <a:off x="30828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15"/>
            <p:cNvSpPr/>
            <p:nvPr/>
          </p:nvSpPr>
          <p:spPr>
            <a:xfrm>
              <a:off x="30828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15"/>
            <p:cNvSpPr/>
            <p:nvPr/>
          </p:nvSpPr>
          <p:spPr>
            <a:xfrm>
              <a:off x="30828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15"/>
            <p:cNvSpPr/>
            <p:nvPr/>
          </p:nvSpPr>
          <p:spPr>
            <a:xfrm>
              <a:off x="30828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15"/>
            <p:cNvSpPr/>
            <p:nvPr/>
          </p:nvSpPr>
          <p:spPr>
            <a:xfrm>
              <a:off x="30006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15"/>
            <p:cNvSpPr/>
            <p:nvPr/>
          </p:nvSpPr>
          <p:spPr>
            <a:xfrm>
              <a:off x="30006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15"/>
            <p:cNvSpPr/>
            <p:nvPr/>
          </p:nvSpPr>
          <p:spPr>
            <a:xfrm>
              <a:off x="30828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15"/>
            <p:cNvSpPr/>
            <p:nvPr/>
          </p:nvSpPr>
          <p:spPr>
            <a:xfrm>
              <a:off x="30006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15"/>
            <p:cNvSpPr/>
            <p:nvPr/>
          </p:nvSpPr>
          <p:spPr>
            <a:xfrm>
              <a:off x="308286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15"/>
            <p:cNvSpPr/>
            <p:nvPr/>
          </p:nvSpPr>
          <p:spPr>
            <a:xfrm>
              <a:off x="30006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15"/>
            <p:cNvSpPr/>
            <p:nvPr/>
          </p:nvSpPr>
          <p:spPr>
            <a:xfrm>
              <a:off x="30828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15"/>
            <p:cNvSpPr/>
            <p:nvPr/>
          </p:nvSpPr>
          <p:spPr>
            <a:xfrm>
              <a:off x="300060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15"/>
            <p:cNvSpPr/>
            <p:nvPr/>
          </p:nvSpPr>
          <p:spPr>
            <a:xfrm>
              <a:off x="30828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15"/>
            <p:cNvSpPr/>
            <p:nvPr/>
          </p:nvSpPr>
          <p:spPr>
            <a:xfrm>
              <a:off x="30006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15"/>
            <p:cNvSpPr/>
            <p:nvPr/>
          </p:nvSpPr>
          <p:spPr>
            <a:xfrm>
              <a:off x="30828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15"/>
            <p:cNvSpPr/>
            <p:nvPr/>
          </p:nvSpPr>
          <p:spPr>
            <a:xfrm>
              <a:off x="308286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15"/>
            <p:cNvSpPr/>
            <p:nvPr/>
          </p:nvSpPr>
          <p:spPr>
            <a:xfrm>
              <a:off x="30006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15"/>
            <p:cNvSpPr/>
            <p:nvPr/>
          </p:nvSpPr>
          <p:spPr>
            <a:xfrm>
              <a:off x="300060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15"/>
            <p:cNvSpPr/>
            <p:nvPr/>
          </p:nvSpPr>
          <p:spPr>
            <a:xfrm>
              <a:off x="308286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15"/>
            <p:cNvSpPr/>
            <p:nvPr/>
          </p:nvSpPr>
          <p:spPr>
            <a:xfrm>
              <a:off x="300060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15"/>
            <p:cNvSpPr/>
            <p:nvPr/>
          </p:nvSpPr>
          <p:spPr>
            <a:xfrm>
              <a:off x="308286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15"/>
            <p:cNvSpPr/>
            <p:nvPr/>
          </p:nvSpPr>
          <p:spPr>
            <a:xfrm>
              <a:off x="30828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15"/>
            <p:cNvSpPr/>
            <p:nvPr/>
          </p:nvSpPr>
          <p:spPr>
            <a:xfrm>
              <a:off x="300060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15"/>
            <p:cNvSpPr/>
            <p:nvPr/>
          </p:nvSpPr>
          <p:spPr>
            <a:xfrm>
              <a:off x="30006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15"/>
            <p:cNvSpPr/>
            <p:nvPr/>
          </p:nvSpPr>
          <p:spPr>
            <a:xfrm>
              <a:off x="300060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2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15"/>
            <p:cNvSpPr/>
            <p:nvPr/>
          </p:nvSpPr>
          <p:spPr>
            <a:xfrm>
              <a:off x="308286" y="361685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15"/>
            <p:cNvSpPr/>
            <p:nvPr/>
          </p:nvSpPr>
          <p:spPr>
            <a:xfrm>
              <a:off x="308286" y="37619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15"/>
            <p:cNvSpPr/>
            <p:nvPr/>
          </p:nvSpPr>
          <p:spPr>
            <a:xfrm>
              <a:off x="308286" y="390621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15"/>
            <p:cNvSpPr/>
            <p:nvPr/>
          </p:nvSpPr>
          <p:spPr>
            <a:xfrm>
              <a:off x="300060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15"/>
            <p:cNvSpPr/>
            <p:nvPr/>
          </p:nvSpPr>
          <p:spPr>
            <a:xfrm>
              <a:off x="30828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15"/>
            <p:cNvSpPr/>
            <p:nvPr/>
          </p:nvSpPr>
          <p:spPr>
            <a:xfrm>
              <a:off x="300060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15"/>
            <p:cNvSpPr/>
            <p:nvPr/>
          </p:nvSpPr>
          <p:spPr>
            <a:xfrm>
              <a:off x="308286" y="44849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15"/>
            <p:cNvSpPr/>
            <p:nvPr/>
          </p:nvSpPr>
          <p:spPr>
            <a:xfrm>
              <a:off x="300060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15"/>
            <p:cNvSpPr/>
            <p:nvPr/>
          </p:nvSpPr>
          <p:spPr>
            <a:xfrm>
              <a:off x="308286" y="47743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15"/>
            <p:cNvSpPr/>
            <p:nvPr/>
          </p:nvSpPr>
          <p:spPr>
            <a:xfrm>
              <a:off x="190081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15"/>
            <p:cNvSpPr/>
            <p:nvPr/>
          </p:nvSpPr>
          <p:spPr>
            <a:xfrm>
              <a:off x="190081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15"/>
            <p:cNvSpPr/>
            <p:nvPr/>
          </p:nvSpPr>
          <p:spPr>
            <a:xfrm>
              <a:off x="190081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15"/>
            <p:cNvSpPr/>
            <p:nvPr/>
          </p:nvSpPr>
          <p:spPr>
            <a:xfrm>
              <a:off x="190081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15"/>
            <p:cNvSpPr/>
            <p:nvPr/>
          </p:nvSpPr>
          <p:spPr>
            <a:xfrm>
              <a:off x="1892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15"/>
            <p:cNvSpPr/>
            <p:nvPr/>
          </p:nvSpPr>
          <p:spPr>
            <a:xfrm>
              <a:off x="189258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15"/>
            <p:cNvSpPr/>
            <p:nvPr/>
          </p:nvSpPr>
          <p:spPr>
            <a:xfrm>
              <a:off x="190081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15"/>
            <p:cNvSpPr/>
            <p:nvPr/>
          </p:nvSpPr>
          <p:spPr>
            <a:xfrm>
              <a:off x="189258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15"/>
            <p:cNvSpPr/>
            <p:nvPr/>
          </p:nvSpPr>
          <p:spPr>
            <a:xfrm>
              <a:off x="1900815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15"/>
            <p:cNvSpPr/>
            <p:nvPr/>
          </p:nvSpPr>
          <p:spPr>
            <a:xfrm>
              <a:off x="216627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15"/>
            <p:cNvSpPr/>
            <p:nvPr/>
          </p:nvSpPr>
          <p:spPr>
            <a:xfrm>
              <a:off x="216627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15"/>
            <p:cNvSpPr/>
            <p:nvPr/>
          </p:nvSpPr>
          <p:spPr>
            <a:xfrm>
              <a:off x="216627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15"/>
            <p:cNvSpPr/>
            <p:nvPr/>
          </p:nvSpPr>
          <p:spPr>
            <a:xfrm>
              <a:off x="216627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15"/>
            <p:cNvSpPr/>
            <p:nvPr/>
          </p:nvSpPr>
          <p:spPr>
            <a:xfrm>
              <a:off x="215805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15"/>
            <p:cNvSpPr/>
            <p:nvPr/>
          </p:nvSpPr>
          <p:spPr>
            <a:xfrm>
              <a:off x="215805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15"/>
            <p:cNvSpPr/>
            <p:nvPr/>
          </p:nvSpPr>
          <p:spPr>
            <a:xfrm>
              <a:off x="216627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15"/>
            <p:cNvSpPr/>
            <p:nvPr/>
          </p:nvSpPr>
          <p:spPr>
            <a:xfrm>
              <a:off x="215805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15"/>
            <p:cNvSpPr/>
            <p:nvPr/>
          </p:nvSpPr>
          <p:spPr>
            <a:xfrm>
              <a:off x="243185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15"/>
            <p:cNvSpPr/>
            <p:nvPr/>
          </p:nvSpPr>
          <p:spPr>
            <a:xfrm>
              <a:off x="243185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15"/>
            <p:cNvSpPr/>
            <p:nvPr/>
          </p:nvSpPr>
          <p:spPr>
            <a:xfrm>
              <a:off x="243185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15"/>
            <p:cNvSpPr/>
            <p:nvPr/>
          </p:nvSpPr>
          <p:spPr>
            <a:xfrm>
              <a:off x="243185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15"/>
            <p:cNvSpPr/>
            <p:nvPr/>
          </p:nvSpPr>
          <p:spPr>
            <a:xfrm>
              <a:off x="242351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15"/>
            <p:cNvSpPr/>
            <p:nvPr/>
          </p:nvSpPr>
          <p:spPr>
            <a:xfrm>
              <a:off x="242351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15"/>
            <p:cNvSpPr/>
            <p:nvPr/>
          </p:nvSpPr>
          <p:spPr>
            <a:xfrm>
              <a:off x="243185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15"/>
            <p:cNvSpPr/>
            <p:nvPr/>
          </p:nvSpPr>
          <p:spPr>
            <a:xfrm>
              <a:off x="242351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15"/>
            <p:cNvSpPr/>
            <p:nvPr/>
          </p:nvSpPr>
          <p:spPr>
            <a:xfrm>
              <a:off x="4023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15"/>
            <p:cNvSpPr/>
            <p:nvPr/>
          </p:nvSpPr>
          <p:spPr>
            <a:xfrm>
              <a:off x="4023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15"/>
            <p:cNvSpPr/>
            <p:nvPr/>
          </p:nvSpPr>
          <p:spPr>
            <a:xfrm>
              <a:off x="4023432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15"/>
            <p:cNvSpPr/>
            <p:nvPr/>
          </p:nvSpPr>
          <p:spPr>
            <a:xfrm>
              <a:off x="4023432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15"/>
            <p:cNvSpPr/>
            <p:nvPr/>
          </p:nvSpPr>
          <p:spPr>
            <a:xfrm>
              <a:off x="4015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5"/>
            <p:cNvSpPr/>
            <p:nvPr/>
          </p:nvSpPr>
          <p:spPr>
            <a:xfrm>
              <a:off x="401520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5"/>
            <p:cNvSpPr/>
            <p:nvPr/>
          </p:nvSpPr>
          <p:spPr>
            <a:xfrm>
              <a:off x="4023432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5"/>
            <p:cNvSpPr/>
            <p:nvPr/>
          </p:nvSpPr>
          <p:spPr>
            <a:xfrm>
              <a:off x="5084442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5"/>
            <p:cNvSpPr/>
            <p:nvPr/>
          </p:nvSpPr>
          <p:spPr>
            <a:xfrm>
              <a:off x="5084442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5"/>
            <p:cNvSpPr/>
            <p:nvPr/>
          </p:nvSpPr>
          <p:spPr>
            <a:xfrm>
              <a:off x="5084442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5"/>
            <p:cNvSpPr/>
            <p:nvPr/>
          </p:nvSpPr>
          <p:spPr>
            <a:xfrm>
              <a:off x="5084442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5"/>
            <p:cNvSpPr/>
            <p:nvPr/>
          </p:nvSpPr>
          <p:spPr>
            <a:xfrm>
              <a:off x="5077050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5"/>
            <p:cNvSpPr/>
            <p:nvPr/>
          </p:nvSpPr>
          <p:spPr>
            <a:xfrm>
              <a:off x="5077050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5"/>
            <p:cNvSpPr/>
            <p:nvPr/>
          </p:nvSpPr>
          <p:spPr>
            <a:xfrm>
              <a:off x="5084442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5"/>
            <p:cNvSpPr/>
            <p:nvPr/>
          </p:nvSpPr>
          <p:spPr>
            <a:xfrm>
              <a:off x="5077050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5"/>
            <p:cNvSpPr/>
            <p:nvPr/>
          </p:nvSpPr>
          <p:spPr>
            <a:xfrm>
              <a:off x="5084442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5"/>
            <p:cNvSpPr/>
            <p:nvPr/>
          </p:nvSpPr>
          <p:spPr>
            <a:xfrm>
              <a:off x="5077050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5"/>
            <p:cNvSpPr/>
            <p:nvPr/>
          </p:nvSpPr>
          <p:spPr>
            <a:xfrm>
              <a:off x="5084442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5"/>
            <p:cNvSpPr/>
            <p:nvPr/>
          </p:nvSpPr>
          <p:spPr>
            <a:xfrm>
              <a:off x="5077050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5"/>
            <p:cNvSpPr/>
            <p:nvPr/>
          </p:nvSpPr>
          <p:spPr>
            <a:xfrm>
              <a:off x="5084442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5"/>
            <p:cNvSpPr/>
            <p:nvPr/>
          </p:nvSpPr>
          <p:spPr>
            <a:xfrm>
              <a:off x="5077050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5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5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5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5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5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5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5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5"/>
            <p:cNvSpPr/>
            <p:nvPr/>
          </p:nvSpPr>
          <p:spPr>
            <a:xfrm>
              <a:off x="83086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5"/>
            <p:cNvSpPr/>
            <p:nvPr/>
          </p:nvSpPr>
          <p:spPr>
            <a:xfrm>
              <a:off x="839090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5"/>
            <p:cNvSpPr/>
            <p:nvPr/>
          </p:nvSpPr>
          <p:spPr>
            <a:xfrm>
              <a:off x="83086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5"/>
            <p:cNvSpPr/>
            <p:nvPr/>
          </p:nvSpPr>
          <p:spPr>
            <a:xfrm>
              <a:off x="839090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5"/>
            <p:cNvSpPr/>
            <p:nvPr/>
          </p:nvSpPr>
          <p:spPr>
            <a:xfrm>
              <a:off x="830863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5"/>
            <p:cNvSpPr/>
            <p:nvPr/>
          </p:nvSpPr>
          <p:spPr>
            <a:xfrm>
              <a:off x="839090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5"/>
            <p:cNvSpPr/>
            <p:nvPr/>
          </p:nvSpPr>
          <p:spPr>
            <a:xfrm>
              <a:off x="830863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5"/>
            <p:cNvSpPr/>
            <p:nvPr/>
          </p:nvSpPr>
          <p:spPr>
            <a:xfrm>
              <a:off x="839090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5"/>
            <p:cNvSpPr/>
            <p:nvPr/>
          </p:nvSpPr>
          <p:spPr>
            <a:xfrm>
              <a:off x="839090" y="216990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5"/>
            <p:cNvSpPr/>
            <p:nvPr/>
          </p:nvSpPr>
          <p:spPr>
            <a:xfrm>
              <a:off x="830863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5"/>
            <p:cNvSpPr/>
            <p:nvPr/>
          </p:nvSpPr>
          <p:spPr>
            <a:xfrm>
              <a:off x="830863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5"/>
            <p:cNvSpPr/>
            <p:nvPr/>
          </p:nvSpPr>
          <p:spPr>
            <a:xfrm>
              <a:off x="839090" y="260449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5"/>
            <p:cNvSpPr/>
            <p:nvPr/>
          </p:nvSpPr>
          <p:spPr>
            <a:xfrm>
              <a:off x="830863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5"/>
            <p:cNvSpPr/>
            <p:nvPr/>
          </p:nvSpPr>
          <p:spPr>
            <a:xfrm>
              <a:off x="839090" y="289385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5"/>
            <p:cNvSpPr/>
            <p:nvPr/>
          </p:nvSpPr>
          <p:spPr>
            <a:xfrm>
              <a:off x="839090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5"/>
            <p:cNvSpPr/>
            <p:nvPr/>
          </p:nvSpPr>
          <p:spPr>
            <a:xfrm>
              <a:off x="830863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5"/>
            <p:cNvSpPr/>
            <p:nvPr/>
          </p:nvSpPr>
          <p:spPr>
            <a:xfrm>
              <a:off x="830863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5"/>
            <p:cNvSpPr/>
            <p:nvPr/>
          </p:nvSpPr>
          <p:spPr>
            <a:xfrm>
              <a:off x="830863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5"/>
            <p:cNvSpPr/>
            <p:nvPr/>
          </p:nvSpPr>
          <p:spPr>
            <a:xfrm>
              <a:off x="839090" y="361685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5"/>
            <p:cNvSpPr/>
            <p:nvPr/>
          </p:nvSpPr>
          <p:spPr>
            <a:xfrm>
              <a:off x="839090" y="37619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5"/>
            <p:cNvSpPr/>
            <p:nvPr/>
          </p:nvSpPr>
          <p:spPr>
            <a:xfrm>
              <a:off x="839090" y="390621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5"/>
            <p:cNvSpPr/>
            <p:nvPr/>
          </p:nvSpPr>
          <p:spPr>
            <a:xfrm>
              <a:off x="2962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5"/>
            <p:cNvSpPr/>
            <p:nvPr/>
          </p:nvSpPr>
          <p:spPr>
            <a:xfrm>
              <a:off x="2962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5"/>
            <p:cNvSpPr/>
            <p:nvPr/>
          </p:nvSpPr>
          <p:spPr>
            <a:xfrm>
              <a:off x="2962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5"/>
            <p:cNvSpPr/>
            <p:nvPr/>
          </p:nvSpPr>
          <p:spPr>
            <a:xfrm>
              <a:off x="2962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5"/>
            <p:cNvSpPr/>
            <p:nvPr/>
          </p:nvSpPr>
          <p:spPr>
            <a:xfrm>
              <a:off x="2954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5"/>
            <p:cNvSpPr/>
            <p:nvPr/>
          </p:nvSpPr>
          <p:spPr>
            <a:xfrm>
              <a:off x="2954433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5"/>
            <p:cNvSpPr/>
            <p:nvPr/>
          </p:nvSpPr>
          <p:spPr>
            <a:xfrm>
              <a:off x="349250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5"/>
            <p:cNvSpPr/>
            <p:nvPr/>
          </p:nvSpPr>
          <p:spPr>
            <a:xfrm>
              <a:off x="349250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5"/>
            <p:cNvSpPr/>
            <p:nvPr/>
          </p:nvSpPr>
          <p:spPr>
            <a:xfrm>
              <a:off x="349250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5"/>
            <p:cNvSpPr/>
            <p:nvPr/>
          </p:nvSpPr>
          <p:spPr>
            <a:xfrm>
              <a:off x="349250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5"/>
            <p:cNvSpPr/>
            <p:nvPr/>
          </p:nvSpPr>
          <p:spPr>
            <a:xfrm>
              <a:off x="3484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5"/>
            <p:cNvSpPr/>
            <p:nvPr/>
          </p:nvSpPr>
          <p:spPr>
            <a:xfrm>
              <a:off x="3484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5"/>
            <p:cNvSpPr/>
            <p:nvPr/>
          </p:nvSpPr>
          <p:spPr>
            <a:xfrm>
              <a:off x="561524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5"/>
            <p:cNvSpPr/>
            <p:nvPr/>
          </p:nvSpPr>
          <p:spPr>
            <a:xfrm>
              <a:off x="561524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5"/>
            <p:cNvSpPr/>
            <p:nvPr/>
          </p:nvSpPr>
          <p:spPr>
            <a:xfrm>
              <a:off x="561524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5"/>
            <p:cNvSpPr/>
            <p:nvPr/>
          </p:nvSpPr>
          <p:spPr>
            <a:xfrm>
              <a:off x="561524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5"/>
            <p:cNvSpPr/>
            <p:nvPr/>
          </p:nvSpPr>
          <p:spPr>
            <a:xfrm>
              <a:off x="560701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5"/>
            <p:cNvSpPr/>
            <p:nvPr/>
          </p:nvSpPr>
          <p:spPr>
            <a:xfrm>
              <a:off x="560701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5"/>
            <p:cNvSpPr/>
            <p:nvPr/>
          </p:nvSpPr>
          <p:spPr>
            <a:xfrm>
              <a:off x="561524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5"/>
            <p:cNvSpPr/>
            <p:nvPr/>
          </p:nvSpPr>
          <p:spPr>
            <a:xfrm>
              <a:off x="560701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5"/>
            <p:cNvSpPr/>
            <p:nvPr/>
          </p:nvSpPr>
          <p:spPr>
            <a:xfrm>
              <a:off x="5615245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5"/>
            <p:cNvSpPr/>
            <p:nvPr/>
          </p:nvSpPr>
          <p:spPr>
            <a:xfrm>
              <a:off x="560701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5"/>
            <p:cNvSpPr/>
            <p:nvPr/>
          </p:nvSpPr>
          <p:spPr>
            <a:xfrm>
              <a:off x="5615245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5"/>
            <p:cNvSpPr/>
            <p:nvPr/>
          </p:nvSpPr>
          <p:spPr>
            <a:xfrm>
              <a:off x="5607019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5"/>
            <p:cNvSpPr/>
            <p:nvPr/>
          </p:nvSpPr>
          <p:spPr>
            <a:xfrm>
              <a:off x="5615245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5"/>
            <p:cNvSpPr/>
            <p:nvPr/>
          </p:nvSpPr>
          <p:spPr>
            <a:xfrm>
              <a:off x="6146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5"/>
            <p:cNvSpPr/>
            <p:nvPr/>
          </p:nvSpPr>
          <p:spPr>
            <a:xfrm>
              <a:off x="6146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5"/>
            <p:cNvSpPr/>
            <p:nvPr/>
          </p:nvSpPr>
          <p:spPr>
            <a:xfrm>
              <a:off x="6146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5"/>
            <p:cNvSpPr/>
            <p:nvPr/>
          </p:nvSpPr>
          <p:spPr>
            <a:xfrm>
              <a:off x="6146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5"/>
            <p:cNvSpPr/>
            <p:nvPr/>
          </p:nvSpPr>
          <p:spPr>
            <a:xfrm>
              <a:off x="61378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5"/>
            <p:cNvSpPr/>
            <p:nvPr/>
          </p:nvSpPr>
          <p:spPr>
            <a:xfrm>
              <a:off x="61378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5"/>
            <p:cNvSpPr/>
            <p:nvPr/>
          </p:nvSpPr>
          <p:spPr>
            <a:xfrm>
              <a:off x="614604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5"/>
            <p:cNvSpPr/>
            <p:nvPr/>
          </p:nvSpPr>
          <p:spPr>
            <a:xfrm>
              <a:off x="613782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5"/>
            <p:cNvSpPr/>
            <p:nvPr/>
          </p:nvSpPr>
          <p:spPr>
            <a:xfrm>
              <a:off x="6146049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5"/>
            <p:cNvSpPr/>
            <p:nvPr/>
          </p:nvSpPr>
          <p:spPr>
            <a:xfrm>
              <a:off x="6137822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5"/>
            <p:cNvSpPr/>
            <p:nvPr/>
          </p:nvSpPr>
          <p:spPr>
            <a:xfrm>
              <a:off x="6146049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5"/>
            <p:cNvSpPr/>
            <p:nvPr/>
          </p:nvSpPr>
          <p:spPr>
            <a:xfrm>
              <a:off x="6137822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5"/>
            <p:cNvSpPr/>
            <p:nvPr/>
          </p:nvSpPr>
          <p:spPr>
            <a:xfrm>
              <a:off x="6146049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5"/>
            <p:cNvSpPr/>
            <p:nvPr/>
          </p:nvSpPr>
          <p:spPr>
            <a:xfrm>
              <a:off x="6137822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5"/>
            <p:cNvSpPr/>
            <p:nvPr/>
          </p:nvSpPr>
          <p:spPr>
            <a:xfrm>
              <a:off x="6146049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5"/>
            <p:cNvSpPr/>
            <p:nvPr/>
          </p:nvSpPr>
          <p:spPr>
            <a:xfrm>
              <a:off x="6146049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5"/>
            <p:cNvSpPr/>
            <p:nvPr/>
          </p:nvSpPr>
          <p:spPr>
            <a:xfrm>
              <a:off x="6137822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5"/>
            <p:cNvSpPr/>
            <p:nvPr/>
          </p:nvSpPr>
          <p:spPr>
            <a:xfrm>
              <a:off x="6137822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5"/>
            <p:cNvSpPr/>
            <p:nvPr/>
          </p:nvSpPr>
          <p:spPr>
            <a:xfrm>
              <a:off x="6146049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5"/>
            <p:cNvSpPr/>
            <p:nvPr/>
          </p:nvSpPr>
          <p:spPr>
            <a:xfrm>
              <a:off x="720801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5"/>
            <p:cNvSpPr/>
            <p:nvPr/>
          </p:nvSpPr>
          <p:spPr>
            <a:xfrm>
              <a:off x="720801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5"/>
            <p:cNvSpPr/>
            <p:nvPr/>
          </p:nvSpPr>
          <p:spPr>
            <a:xfrm>
              <a:off x="720801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5"/>
            <p:cNvSpPr/>
            <p:nvPr/>
          </p:nvSpPr>
          <p:spPr>
            <a:xfrm>
              <a:off x="720801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5"/>
            <p:cNvSpPr/>
            <p:nvPr/>
          </p:nvSpPr>
          <p:spPr>
            <a:xfrm>
              <a:off x="719966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5"/>
            <p:cNvSpPr/>
            <p:nvPr/>
          </p:nvSpPr>
          <p:spPr>
            <a:xfrm>
              <a:off x="719966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5"/>
            <p:cNvSpPr/>
            <p:nvPr/>
          </p:nvSpPr>
          <p:spPr>
            <a:xfrm>
              <a:off x="720801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5"/>
            <p:cNvSpPr/>
            <p:nvPr/>
          </p:nvSpPr>
          <p:spPr>
            <a:xfrm>
              <a:off x="800415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5"/>
            <p:cNvSpPr/>
            <p:nvPr/>
          </p:nvSpPr>
          <p:spPr>
            <a:xfrm>
              <a:off x="800415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5"/>
            <p:cNvSpPr/>
            <p:nvPr/>
          </p:nvSpPr>
          <p:spPr>
            <a:xfrm>
              <a:off x="800415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5"/>
            <p:cNvSpPr/>
            <p:nvPr/>
          </p:nvSpPr>
          <p:spPr>
            <a:xfrm>
              <a:off x="800415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5"/>
            <p:cNvSpPr/>
            <p:nvPr/>
          </p:nvSpPr>
          <p:spPr>
            <a:xfrm>
              <a:off x="799593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5"/>
            <p:cNvSpPr/>
            <p:nvPr/>
          </p:nvSpPr>
          <p:spPr>
            <a:xfrm>
              <a:off x="799593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5"/>
            <p:cNvSpPr/>
            <p:nvPr/>
          </p:nvSpPr>
          <p:spPr>
            <a:xfrm>
              <a:off x="800415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5"/>
            <p:cNvSpPr/>
            <p:nvPr/>
          </p:nvSpPr>
          <p:spPr>
            <a:xfrm>
              <a:off x="90642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5"/>
            <p:cNvSpPr/>
            <p:nvPr/>
          </p:nvSpPr>
          <p:spPr>
            <a:xfrm>
              <a:off x="90642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5"/>
            <p:cNvSpPr/>
            <p:nvPr/>
          </p:nvSpPr>
          <p:spPr>
            <a:xfrm>
              <a:off x="90642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5"/>
            <p:cNvSpPr/>
            <p:nvPr/>
          </p:nvSpPr>
          <p:spPr>
            <a:xfrm>
              <a:off x="90642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5"/>
            <p:cNvSpPr/>
            <p:nvPr/>
          </p:nvSpPr>
          <p:spPr>
            <a:xfrm>
              <a:off x="90568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5"/>
            <p:cNvSpPr/>
            <p:nvPr/>
          </p:nvSpPr>
          <p:spPr>
            <a:xfrm>
              <a:off x="90568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5"/>
            <p:cNvSpPr/>
            <p:nvPr/>
          </p:nvSpPr>
          <p:spPr>
            <a:xfrm>
              <a:off x="90642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5"/>
            <p:cNvSpPr/>
            <p:nvPr/>
          </p:nvSpPr>
          <p:spPr>
            <a:xfrm>
              <a:off x="90568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5"/>
            <p:cNvSpPr/>
            <p:nvPr/>
          </p:nvSpPr>
          <p:spPr>
            <a:xfrm>
              <a:off x="90642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5"/>
            <p:cNvSpPr/>
            <p:nvPr/>
          </p:nvSpPr>
          <p:spPr>
            <a:xfrm>
              <a:off x="4554354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5"/>
            <p:cNvSpPr/>
            <p:nvPr/>
          </p:nvSpPr>
          <p:spPr>
            <a:xfrm>
              <a:off x="4554354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5"/>
            <p:cNvSpPr/>
            <p:nvPr/>
          </p:nvSpPr>
          <p:spPr>
            <a:xfrm>
              <a:off x="4554354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5"/>
            <p:cNvSpPr/>
            <p:nvPr/>
          </p:nvSpPr>
          <p:spPr>
            <a:xfrm>
              <a:off x="4554354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5"/>
            <p:cNvSpPr/>
            <p:nvPr/>
          </p:nvSpPr>
          <p:spPr>
            <a:xfrm>
              <a:off x="4546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5"/>
            <p:cNvSpPr/>
            <p:nvPr/>
          </p:nvSpPr>
          <p:spPr>
            <a:xfrm>
              <a:off x="4546128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5"/>
            <p:cNvSpPr/>
            <p:nvPr/>
          </p:nvSpPr>
          <p:spPr>
            <a:xfrm>
              <a:off x="4554354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5"/>
            <p:cNvSpPr/>
            <p:nvPr/>
          </p:nvSpPr>
          <p:spPr>
            <a:xfrm>
              <a:off x="4546128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5"/>
            <p:cNvSpPr/>
            <p:nvPr/>
          </p:nvSpPr>
          <p:spPr>
            <a:xfrm>
              <a:off x="4554354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5"/>
            <p:cNvSpPr/>
            <p:nvPr/>
          </p:nvSpPr>
          <p:spPr>
            <a:xfrm>
              <a:off x="6942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5"/>
            <p:cNvSpPr/>
            <p:nvPr/>
          </p:nvSpPr>
          <p:spPr>
            <a:xfrm>
              <a:off x="6942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5"/>
            <p:cNvSpPr/>
            <p:nvPr/>
          </p:nvSpPr>
          <p:spPr>
            <a:xfrm>
              <a:off x="694243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5"/>
            <p:cNvSpPr/>
            <p:nvPr/>
          </p:nvSpPr>
          <p:spPr>
            <a:xfrm>
              <a:off x="693420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5"/>
            <p:cNvSpPr/>
            <p:nvPr/>
          </p:nvSpPr>
          <p:spPr>
            <a:xfrm>
              <a:off x="6934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5"/>
            <p:cNvSpPr/>
            <p:nvPr/>
          </p:nvSpPr>
          <p:spPr>
            <a:xfrm>
              <a:off x="694243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5"/>
            <p:cNvSpPr/>
            <p:nvPr/>
          </p:nvSpPr>
          <p:spPr>
            <a:xfrm>
              <a:off x="693420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5"/>
            <p:cNvSpPr/>
            <p:nvPr/>
          </p:nvSpPr>
          <p:spPr>
            <a:xfrm>
              <a:off x="694243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5"/>
            <p:cNvSpPr/>
            <p:nvPr/>
          </p:nvSpPr>
          <p:spPr>
            <a:xfrm>
              <a:off x="6934205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5"/>
            <p:cNvSpPr/>
            <p:nvPr/>
          </p:nvSpPr>
          <p:spPr>
            <a:xfrm>
              <a:off x="693420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5"/>
            <p:cNvSpPr/>
            <p:nvPr/>
          </p:nvSpPr>
          <p:spPr>
            <a:xfrm>
              <a:off x="6934205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5"/>
            <p:cNvSpPr/>
            <p:nvPr/>
          </p:nvSpPr>
          <p:spPr>
            <a:xfrm>
              <a:off x="481993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5"/>
            <p:cNvSpPr/>
            <p:nvPr/>
          </p:nvSpPr>
          <p:spPr>
            <a:xfrm>
              <a:off x="481993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5"/>
            <p:cNvSpPr/>
            <p:nvPr/>
          </p:nvSpPr>
          <p:spPr>
            <a:xfrm>
              <a:off x="481993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5"/>
            <p:cNvSpPr/>
            <p:nvPr/>
          </p:nvSpPr>
          <p:spPr>
            <a:xfrm>
              <a:off x="481158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5"/>
            <p:cNvSpPr/>
            <p:nvPr/>
          </p:nvSpPr>
          <p:spPr>
            <a:xfrm>
              <a:off x="4811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5"/>
            <p:cNvSpPr/>
            <p:nvPr/>
          </p:nvSpPr>
          <p:spPr>
            <a:xfrm>
              <a:off x="4819935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5"/>
            <p:cNvSpPr/>
            <p:nvPr/>
          </p:nvSpPr>
          <p:spPr>
            <a:xfrm>
              <a:off x="4811589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5"/>
            <p:cNvSpPr/>
            <p:nvPr/>
          </p:nvSpPr>
          <p:spPr>
            <a:xfrm>
              <a:off x="4819935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5"/>
            <p:cNvSpPr/>
            <p:nvPr/>
          </p:nvSpPr>
          <p:spPr>
            <a:xfrm>
              <a:off x="4811589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5"/>
            <p:cNvSpPr/>
            <p:nvPr/>
          </p:nvSpPr>
          <p:spPr>
            <a:xfrm>
              <a:off x="481158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5"/>
            <p:cNvSpPr/>
            <p:nvPr/>
          </p:nvSpPr>
          <p:spPr>
            <a:xfrm>
              <a:off x="4819935" y="144703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5"/>
            <p:cNvSpPr/>
            <p:nvPr/>
          </p:nvSpPr>
          <p:spPr>
            <a:xfrm>
              <a:off x="4819935" y="159117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5"/>
            <p:cNvSpPr/>
            <p:nvPr/>
          </p:nvSpPr>
          <p:spPr>
            <a:xfrm>
              <a:off x="5880707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5"/>
            <p:cNvSpPr/>
            <p:nvPr/>
          </p:nvSpPr>
          <p:spPr>
            <a:xfrm>
              <a:off x="5880707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5"/>
            <p:cNvSpPr/>
            <p:nvPr/>
          </p:nvSpPr>
          <p:spPr>
            <a:xfrm>
              <a:off x="5880707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5"/>
            <p:cNvSpPr/>
            <p:nvPr/>
          </p:nvSpPr>
          <p:spPr>
            <a:xfrm>
              <a:off x="5872480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5"/>
            <p:cNvSpPr/>
            <p:nvPr/>
          </p:nvSpPr>
          <p:spPr>
            <a:xfrm>
              <a:off x="5872480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5"/>
            <p:cNvSpPr/>
            <p:nvPr/>
          </p:nvSpPr>
          <p:spPr>
            <a:xfrm>
              <a:off x="5880707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5"/>
            <p:cNvSpPr/>
            <p:nvPr/>
          </p:nvSpPr>
          <p:spPr>
            <a:xfrm>
              <a:off x="5872480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5"/>
            <p:cNvSpPr/>
            <p:nvPr/>
          </p:nvSpPr>
          <p:spPr>
            <a:xfrm>
              <a:off x="5880707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5"/>
            <p:cNvSpPr/>
            <p:nvPr/>
          </p:nvSpPr>
          <p:spPr>
            <a:xfrm>
              <a:off x="5872480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5"/>
            <p:cNvSpPr/>
            <p:nvPr/>
          </p:nvSpPr>
          <p:spPr>
            <a:xfrm>
              <a:off x="5872480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5"/>
            <p:cNvSpPr/>
            <p:nvPr/>
          </p:nvSpPr>
          <p:spPr>
            <a:xfrm>
              <a:off x="5880707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5"/>
            <p:cNvSpPr/>
            <p:nvPr/>
          </p:nvSpPr>
          <p:spPr>
            <a:xfrm>
              <a:off x="5880707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5"/>
            <p:cNvSpPr/>
            <p:nvPr/>
          </p:nvSpPr>
          <p:spPr>
            <a:xfrm>
              <a:off x="5880707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5"/>
            <p:cNvSpPr/>
            <p:nvPr/>
          </p:nvSpPr>
          <p:spPr>
            <a:xfrm>
              <a:off x="5872480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5"/>
            <p:cNvSpPr/>
            <p:nvPr/>
          </p:nvSpPr>
          <p:spPr>
            <a:xfrm>
              <a:off x="7473355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5"/>
            <p:cNvSpPr/>
            <p:nvPr/>
          </p:nvSpPr>
          <p:spPr>
            <a:xfrm>
              <a:off x="7473355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5"/>
            <p:cNvSpPr/>
            <p:nvPr/>
          </p:nvSpPr>
          <p:spPr>
            <a:xfrm>
              <a:off x="7473355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5"/>
            <p:cNvSpPr/>
            <p:nvPr/>
          </p:nvSpPr>
          <p:spPr>
            <a:xfrm>
              <a:off x="7465128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5"/>
            <p:cNvSpPr/>
            <p:nvPr/>
          </p:nvSpPr>
          <p:spPr>
            <a:xfrm>
              <a:off x="7465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5"/>
            <p:cNvSpPr/>
            <p:nvPr/>
          </p:nvSpPr>
          <p:spPr>
            <a:xfrm>
              <a:off x="7473355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5"/>
            <p:cNvSpPr/>
            <p:nvPr/>
          </p:nvSpPr>
          <p:spPr>
            <a:xfrm>
              <a:off x="7465128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5"/>
            <p:cNvSpPr/>
            <p:nvPr/>
          </p:nvSpPr>
          <p:spPr>
            <a:xfrm>
              <a:off x="7465128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5"/>
            <p:cNvSpPr/>
            <p:nvPr/>
          </p:nvSpPr>
          <p:spPr>
            <a:xfrm>
              <a:off x="322716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5"/>
            <p:cNvSpPr/>
            <p:nvPr/>
          </p:nvSpPr>
          <p:spPr>
            <a:xfrm>
              <a:off x="322716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5"/>
            <p:cNvSpPr/>
            <p:nvPr/>
          </p:nvSpPr>
          <p:spPr>
            <a:xfrm>
              <a:off x="3227168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5"/>
            <p:cNvSpPr/>
            <p:nvPr/>
          </p:nvSpPr>
          <p:spPr>
            <a:xfrm>
              <a:off x="3227168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5"/>
            <p:cNvSpPr/>
            <p:nvPr/>
          </p:nvSpPr>
          <p:spPr>
            <a:xfrm>
              <a:off x="3219775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5"/>
            <p:cNvSpPr/>
            <p:nvPr/>
          </p:nvSpPr>
          <p:spPr>
            <a:xfrm>
              <a:off x="3219775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5"/>
            <p:cNvSpPr/>
            <p:nvPr/>
          </p:nvSpPr>
          <p:spPr>
            <a:xfrm>
              <a:off x="3227168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5"/>
            <p:cNvSpPr/>
            <p:nvPr/>
          </p:nvSpPr>
          <p:spPr>
            <a:xfrm>
              <a:off x="375797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5"/>
            <p:cNvSpPr/>
            <p:nvPr/>
          </p:nvSpPr>
          <p:spPr>
            <a:xfrm>
              <a:off x="375797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5"/>
            <p:cNvSpPr/>
            <p:nvPr/>
          </p:nvSpPr>
          <p:spPr>
            <a:xfrm>
              <a:off x="375797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5"/>
            <p:cNvSpPr/>
            <p:nvPr/>
          </p:nvSpPr>
          <p:spPr>
            <a:xfrm>
              <a:off x="375797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5"/>
            <p:cNvSpPr/>
            <p:nvPr/>
          </p:nvSpPr>
          <p:spPr>
            <a:xfrm>
              <a:off x="3749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5"/>
            <p:cNvSpPr/>
            <p:nvPr/>
          </p:nvSpPr>
          <p:spPr>
            <a:xfrm>
              <a:off x="374974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5"/>
            <p:cNvSpPr/>
            <p:nvPr/>
          </p:nvSpPr>
          <p:spPr>
            <a:xfrm>
              <a:off x="375797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5"/>
            <p:cNvSpPr/>
            <p:nvPr/>
          </p:nvSpPr>
          <p:spPr>
            <a:xfrm>
              <a:off x="428889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5"/>
            <p:cNvSpPr/>
            <p:nvPr/>
          </p:nvSpPr>
          <p:spPr>
            <a:xfrm>
              <a:off x="428889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5"/>
            <p:cNvSpPr/>
            <p:nvPr/>
          </p:nvSpPr>
          <p:spPr>
            <a:xfrm>
              <a:off x="428889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5"/>
            <p:cNvSpPr/>
            <p:nvPr/>
          </p:nvSpPr>
          <p:spPr>
            <a:xfrm>
              <a:off x="428889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5"/>
            <p:cNvSpPr/>
            <p:nvPr/>
          </p:nvSpPr>
          <p:spPr>
            <a:xfrm>
              <a:off x="4280666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5"/>
            <p:cNvSpPr/>
            <p:nvPr/>
          </p:nvSpPr>
          <p:spPr>
            <a:xfrm>
              <a:off x="4280666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5"/>
            <p:cNvSpPr/>
            <p:nvPr/>
          </p:nvSpPr>
          <p:spPr>
            <a:xfrm>
              <a:off x="428889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5"/>
            <p:cNvSpPr/>
            <p:nvPr/>
          </p:nvSpPr>
          <p:spPr>
            <a:xfrm>
              <a:off x="4280666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5"/>
            <p:cNvSpPr/>
            <p:nvPr/>
          </p:nvSpPr>
          <p:spPr>
            <a:xfrm>
              <a:off x="428889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5"/>
            <p:cNvSpPr/>
            <p:nvPr/>
          </p:nvSpPr>
          <p:spPr>
            <a:xfrm>
              <a:off x="534990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5"/>
            <p:cNvSpPr/>
            <p:nvPr/>
          </p:nvSpPr>
          <p:spPr>
            <a:xfrm>
              <a:off x="534990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5"/>
            <p:cNvSpPr/>
            <p:nvPr/>
          </p:nvSpPr>
          <p:spPr>
            <a:xfrm>
              <a:off x="534990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5"/>
            <p:cNvSpPr/>
            <p:nvPr/>
          </p:nvSpPr>
          <p:spPr>
            <a:xfrm>
              <a:off x="534990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5"/>
            <p:cNvSpPr/>
            <p:nvPr/>
          </p:nvSpPr>
          <p:spPr>
            <a:xfrm>
              <a:off x="534155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5"/>
            <p:cNvSpPr/>
            <p:nvPr/>
          </p:nvSpPr>
          <p:spPr>
            <a:xfrm>
              <a:off x="534155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5"/>
            <p:cNvSpPr/>
            <p:nvPr/>
          </p:nvSpPr>
          <p:spPr>
            <a:xfrm>
              <a:off x="534990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5"/>
            <p:cNvSpPr/>
            <p:nvPr/>
          </p:nvSpPr>
          <p:spPr>
            <a:xfrm>
              <a:off x="534155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5"/>
            <p:cNvSpPr/>
            <p:nvPr/>
          </p:nvSpPr>
          <p:spPr>
            <a:xfrm>
              <a:off x="534990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5"/>
            <p:cNvSpPr/>
            <p:nvPr/>
          </p:nvSpPr>
          <p:spPr>
            <a:xfrm>
              <a:off x="534155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5"/>
            <p:cNvSpPr/>
            <p:nvPr/>
          </p:nvSpPr>
          <p:spPr>
            <a:xfrm>
              <a:off x="5349903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5"/>
            <p:cNvSpPr/>
            <p:nvPr/>
          </p:nvSpPr>
          <p:spPr>
            <a:xfrm>
              <a:off x="641151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5"/>
            <p:cNvSpPr/>
            <p:nvPr/>
          </p:nvSpPr>
          <p:spPr>
            <a:xfrm>
              <a:off x="641151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5"/>
            <p:cNvSpPr/>
            <p:nvPr/>
          </p:nvSpPr>
          <p:spPr>
            <a:xfrm>
              <a:off x="641151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5"/>
            <p:cNvSpPr/>
            <p:nvPr/>
          </p:nvSpPr>
          <p:spPr>
            <a:xfrm>
              <a:off x="641151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5"/>
            <p:cNvSpPr/>
            <p:nvPr/>
          </p:nvSpPr>
          <p:spPr>
            <a:xfrm>
              <a:off x="6403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5"/>
            <p:cNvSpPr/>
            <p:nvPr/>
          </p:nvSpPr>
          <p:spPr>
            <a:xfrm>
              <a:off x="6403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5"/>
            <p:cNvSpPr/>
            <p:nvPr/>
          </p:nvSpPr>
          <p:spPr>
            <a:xfrm>
              <a:off x="6411510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5"/>
            <p:cNvSpPr/>
            <p:nvPr/>
          </p:nvSpPr>
          <p:spPr>
            <a:xfrm>
              <a:off x="640328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5"/>
            <p:cNvSpPr/>
            <p:nvPr/>
          </p:nvSpPr>
          <p:spPr>
            <a:xfrm>
              <a:off x="6411510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5"/>
            <p:cNvSpPr/>
            <p:nvPr/>
          </p:nvSpPr>
          <p:spPr>
            <a:xfrm>
              <a:off x="640328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5"/>
            <p:cNvSpPr/>
            <p:nvPr/>
          </p:nvSpPr>
          <p:spPr>
            <a:xfrm>
              <a:off x="641151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5"/>
            <p:cNvSpPr/>
            <p:nvPr/>
          </p:nvSpPr>
          <p:spPr>
            <a:xfrm>
              <a:off x="6403283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5"/>
            <p:cNvSpPr/>
            <p:nvPr/>
          </p:nvSpPr>
          <p:spPr>
            <a:xfrm>
              <a:off x="6411510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5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5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5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5"/>
            <p:cNvSpPr/>
            <p:nvPr/>
          </p:nvSpPr>
          <p:spPr>
            <a:xfrm>
              <a:off x="826878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5"/>
            <p:cNvSpPr/>
            <p:nvPr/>
          </p:nvSpPr>
          <p:spPr>
            <a:xfrm>
              <a:off x="826139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5"/>
            <p:cNvSpPr/>
            <p:nvPr/>
          </p:nvSpPr>
          <p:spPr>
            <a:xfrm>
              <a:off x="826139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5"/>
            <p:cNvSpPr/>
            <p:nvPr/>
          </p:nvSpPr>
          <p:spPr>
            <a:xfrm>
              <a:off x="826878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5"/>
            <p:cNvSpPr/>
            <p:nvPr/>
          </p:nvSpPr>
          <p:spPr>
            <a:xfrm>
              <a:off x="2697199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5"/>
            <p:cNvSpPr/>
            <p:nvPr/>
          </p:nvSpPr>
          <p:spPr>
            <a:xfrm>
              <a:off x="2697199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5"/>
            <p:cNvSpPr/>
            <p:nvPr/>
          </p:nvSpPr>
          <p:spPr>
            <a:xfrm>
              <a:off x="2697199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5"/>
            <p:cNvSpPr/>
            <p:nvPr/>
          </p:nvSpPr>
          <p:spPr>
            <a:xfrm>
              <a:off x="2697199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5"/>
            <p:cNvSpPr/>
            <p:nvPr/>
          </p:nvSpPr>
          <p:spPr>
            <a:xfrm>
              <a:off x="268897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5"/>
            <p:cNvSpPr/>
            <p:nvPr/>
          </p:nvSpPr>
          <p:spPr>
            <a:xfrm>
              <a:off x="268897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5"/>
            <p:cNvSpPr/>
            <p:nvPr/>
          </p:nvSpPr>
          <p:spPr>
            <a:xfrm>
              <a:off x="2697199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90" name="Google Shape;4890;p15"/>
          <p:cNvSpPr txBox="1">
            <a:spLocks noGrp="1"/>
          </p:cNvSpPr>
          <p:nvPr>
            <p:ph type="title"/>
          </p:nvPr>
        </p:nvSpPr>
        <p:spPr>
          <a:xfrm>
            <a:off x="823525" y="2182650"/>
            <a:ext cx="4734000" cy="8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4891" name="Google Shape;4891;p15"/>
          <p:cNvSpPr txBox="1">
            <a:spLocks noGrp="1"/>
          </p:cNvSpPr>
          <p:nvPr>
            <p:ph type="title" idx="2" hasCustomPrompt="1"/>
          </p:nvPr>
        </p:nvSpPr>
        <p:spPr>
          <a:xfrm>
            <a:off x="2375875" y="1171925"/>
            <a:ext cx="1629300" cy="9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892" name="Google Shape;4892;p15"/>
          <p:cNvSpPr txBox="1">
            <a:spLocks noGrp="1"/>
          </p:cNvSpPr>
          <p:nvPr>
            <p:ph type="subTitle" idx="1"/>
          </p:nvPr>
        </p:nvSpPr>
        <p:spPr>
          <a:xfrm>
            <a:off x="1670875" y="3188215"/>
            <a:ext cx="3039300" cy="6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2_1_2">
    <p:spTree>
      <p:nvGrpSpPr>
        <p:cNvPr id="1" name="Shape 4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94" name="Google Shape;4894;p16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4895" name="Google Shape;4895;p16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6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6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6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6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6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6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6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6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6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6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6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6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6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6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6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6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6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6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6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6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6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6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6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6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6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6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6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6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6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6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6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6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6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6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6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6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6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6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6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6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6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6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6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6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6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6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6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6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6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5" name="Google Shape;4945;p16"/>
          <p:cNvGrpSpPr/>
          <p:nvPr/>
        </p:nvGrpSpPr>
        <p:grpSpPr>
          <a:xfrm>
            <a:off x="34718" y="206"/>
            <a:ext cx="9074564" cy="5143474"/>
            <a:chOff x="34718" y="206"/>
            <a:chExt cx="9074564" cy="5143474"/>
          </a:xfrm>
        </p:grpSpPr>
        <p:sp>
          <p:nvSpPr>
            <p:cNvPr id="4946" name="Google Shape;4946;p16"/>
            <p:cNvSpPr/>
            <p:nvPr/>
          </p:nvSpPr>
          <p:spPr>
            <a:xfrm>
              <a:off x="57374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6"/>
            <p:cNvSpPr/>
            <p:nvPr/>
          </p:nvSpPr>
          <p:spPr>
            <a:xfrm>
              <a:off x="57374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6"/>
            <p:cNvSpPr/>
            <p:nvPr/>
          </p:nvSpPr>
          <p:spPr>
            <a:xfrm>
              <a:off x="57374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6"/>
            <p:cNvSpPr/>
            <p:nvPr/>
          </p:nvSpPr>
          <p:spPr>
            <a:xfrm>
              <a:off x="565521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6"/>
            <p:cNvSpPr/>
            <p:nvPr/>
          </p:nvSpPr>
          <p:spPr>
            <a:xfrm>
              <a:off x="565521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6"/>
            <p:cNvSpPr/>
            <p:nvPr/>
          </p:nvSpPr>
          <p:spPr>
            <a:xfrm>
              <a:off x="57374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6"/>
            <p:cNvSpPr/>
            <p:nvPr/>
          </p:nvSpPr>
          <p:spPr>
            <a:xfrm>
              <a:off x="565521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6"/>
            <p:cNvSpPr/>
            <p:nvPr/>
          </p:nvSpPr>
          <p:spPr>
            <a:xfrm>
              <a:off x="57374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6"/>
            <p:cNvSpPr/>
            <p:nvPr/>
          </p:nvSpPr>
          <p:spPr>
            <a:xfrm>
              <a:off x="565521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6"/>
            <p:cNvSpPr/>
            <p:nvPr/>
          </p:nvSpPr>
          <p:spPr>
            <a:xfrm>
              <a:off x="565521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6"/>
            <p:cNvSpPr/>
            <p:nvPr/>
          </p:nvSpPr>
          <p:spPr>
            <a:xfrm>
              <a:off x="57374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6"/>
            <p:cNvSpPr/>
            <p:nvPr/>
          </p:nvSpPr>
          <p:spPr>
            <a:xfrm>
              <a:off x="57374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6"/>
            <p:cNvSpPr/>
            <p:nvPr/>
          </p:nvSpPr>
          <p:spPr>
            <a:xfrm>
              <a:off x="57374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6"/>
            <p:cNvSpPr/>
            <p:nvPr/>
          </p:nvSpPr>
          <p:spPr>
            <a:xfrm>
              <a:off x="565521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6"/>
            <p:cNvSpPr/>
            <p:nvPr/>
          </p:nvSpPr>
          <p:spPr>
            <a:xfrm>
              <a:off x="57374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6"/>
            <p:cNvSpPr/>
            <p:nvPr/>
          </p:nvSpPr>
          <p:spPr>
            <a:xfrm>
              <a:off x="57374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6"/>
            <p:cNvSpPr/>
            <p:nvPr/>
          </p:nvSpPr>
          <p:spPr>
            <a:xfrm>
              <a:off x="565521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6"/>
            <p:cNvSpPr/>
            <p:nvPr/>
          </p:nvSpPr>
          <p:spPr>
            <a:xfrm>
              <a:off x="57374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6"/>
            <p:cNvSpPr/>
            <p:nvPr/>
          </p:nvSpPr>
          <p:spPr>
            <a:xfrm>
              <a:off x="565521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6"/>
            <p:cNvSpPr/>
            <p:nvPr/>
          </p:nvSpPr>
          <p:spPr>
            <a:xfrm>
              <a:off x="573748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6"/>
            <p:cNvSpPr/>
            <p:nvPr/>
          </p:nvSpPr>
          <p:spPr>
            <a:xfrm>
              <a:off x="565521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6"/>
            <p:cNvSpPr/>
            <p:nvPr/>
          </p:nvSpPr>
          <p:spPr>
            <a:xfrm>
              <a:off x="573748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6"/>
            <p:cNvSpPr/>
            <p:nvPr/>
          </p:nvSpPr>
          <p:spPr>
            <a:xfrm>
              <a:off x="565521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6"/>
            <p:cNvSpPr/>
            <p:nvPr/>
          </p:nvSpPr>
          <p:spPr>
            <a:xfrm>
              <a:off x="565521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6"/>
            <p:cNvSpPr/>
            <p:nvPr/>
          </p:nvSpPr>
          <p:spPr>
            <a:xfrm>
              <a:off x="573748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6"/>
            <p:cNvSpPr/>
            <p:nvPr/>
          </p:nvSpPr>
          <p:spPr>
            <a:xfrm>
              <a:off x="565521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6"/>
            <p:cNvSpPr/>
            <p:nvPr/>
          </p:nvSpPr>
          <p:spPr>
            <a:xfrm>
              <a:off x="565521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6"/>
            <p:cNvSpPr/>
            <p:nvPr/>
          </p:nvSpPr>
          <p:spPr>
            <a:xfrm>
              <a:off x="565521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6"/>
            <p:cNvSpPr/>
            <p:nvPr/>
          </p:nvSpPr>
          <p:spPr>
            <a:xfrm>
              <a:off x="573748" y="40513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6"/>
            <p:cNvSpPr/>
            <p:nvPr/>
          </p:nvSpPr>
          <p:spPr>
            <a:xfrm>
              <a:off x="573748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6"/>
            <p:cNvSpPr/>
            <p:nvPr/>
          </p:nvSpPr>
          <p:spPr>
            <a:xfrm>
              <a:off x="573748" y="43406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6"/>
            <p:cNvSpPr/>
            <p:nvPr/>
          </p:nvSpPr>
          <p:spPr>
            <a:xfrm>
              <a:off x="565521" y="44839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6"/>
            <p:cNvSpPr/>
            <p:nvPr/>
          </p:nvSpPr>
          <p:spPr>
            <a:xfrm>
              <a:off x="573748" y="46300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6"/>
            <p:cNvSpPr/>
            <p:nvPr/>
          </p:nvSpPr>
          <p:spPr>
            <a:xfrm>
              <a:off x="565521" y="47733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6"/>
            <p:cNvSpPr/>
            <p:nvPr/>
          </p:nvSpPr>
          <p:spPr>
            <a:xfrm>
              <a:off x="573748" y="49194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6"/>
            <p:cNvSpPr/>
            <p:nvPr/>
          </p:nvSpPr>
          <p:spPr>
            <a:xfrm>
              <a:off x="565521" y="506272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6"/>
            <p:cNvSpPr/>
            <p:nvPr/>
          </p:nvSpPr>
          <p:spPr>
            <a:xfrm>
              <a:off x="110467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6"/>
            <p:cNvSpPr/>
            <p:nvPr/>
          </p:nvSpPr>
          <p:spPr>
            <a:xfrm>
              <a:off x="110467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6"/>
            <p:cNvSpPr/>
            <p:nvPr/>
          </p:nvSpPr>
          <p:spPr>
            <a:xfrm>
              <a:off x="1104670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6"/>
            <p:cNvSpPr/>
            <p:nvPr/>
          </p:nvSpPr>
          <p:spPr>
            <a:xfrm>
              <a:off x="109632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6"/>
            <p:cNvSpPr/>
            <p:nvPr/>
          </p:nvSpPr>
          <p:spPr>
            <a:xfrm>
              <a:off x="109632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6"/>
            <p:cNvSpPr/>
            <p:nvPr/>
          </p:nvSpPr>
          <p:spPr>
            <a:xfrm>
              <a:off x="1104670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6"/>
            <p:cNvSpPr/>
            <p:nvPr/>
          </p:nvSpPr>
          <p:spPr>
            <a:xfrm>
              <a:off x="109632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6"/>
            <p:cNvSpPr/>
            <p:nvPr/>
          </p:nvSpPr>
          <p:spPr>
            <a:xfrm>
              <a:off x="1104670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6"/>
            <p:cNvSpPr/>
            <p:nvPr/>
          </p:nvSpPr>
          <p:spPr>
            <a:xfrm>
              <a:off x="109632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6"/>
            <p:cNvSpPr/>
            <p:nvPr/>
          </p:nvSpPr>
          <p:spPr>
            <a:xfrm>
              <a:off x="109632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6"/>
            <p:cNvSpPr/>
            <p:nvPr/>
          </p:nvSpPr>
          <p:spPr>
            <a:xfrm>
              <a:off x="110467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6"/>
            <p:cNvSpPr/>
            <p:nvPr/>
          </p:nvSpPr>
          <p:spPr>
            <a:xfrm>
              <a:off x="1104670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6"/>
            <p:cNvSpPr/>
            <p:nvPr/>
          </p:nvSpPr>
          <p:spPr>
            <a:xfrm>
              <a:off x="1104670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6"/>
            <p:cNvSpPr/>
            <p:nvPr/>
          </p:nvSpPr>
          <p:spPr>
            <a:xfrm>
              <a:off x="1096324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6"/>
            <p:cNvSpPr/>
            <p:nvPr/>
          </p:nvSpPr>
          <p:spPr>
            <a:xfrm>
              <a:off x="1104670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6"/>
            <p:cNvSpPr/>
            <p:nvPr/>
          </p:nvSpPr>
          <p:spPr>
            <a:xfrm>
              <a:off x="1104670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6"/>
            <p:cNvSpPr/>
            <p:nvPr/>
          </p:nvSpPr>
          <p:spPr>
            <a:xfrm>
              <a:off x="1096324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6"/>
            <p:cNvSpPr/>
            <p:nvPr/>
          </p:nvSpPr>
          <p:spPr>
            <a:xfrm>
              <a:off x="1104670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6"/>
            <p:cNvSpPr/>
            <p:nvPr/>
          </p:nvSpPr>
          <p:spPr>
            <a:xfrm>
              <a:off x="1096324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40" y="609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2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6"/>
            <p:cNvSpPr/>
            <p:nvPr/>
          </p:nvSpPr>
          <p:spPr>
            <a:xfrm>
              <a:off x="1104670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6"/>
            <p:cNvSpPr/>
            <p:nvPr/>
          </p:nvSpPr>
          <p:spPr>
            <a:xfrm>
              <a:off x="1096324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16"/>
                    <a:pt x="224" y="616"/>
                  </a:cubicBezTo>
                  <a:cubicBezTo>
                    <a:pt x="140" y="616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2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6"/>
            <p:cNvSpPr/>
            <p:nvPr/>
          </p:nvSpPr>
          <p:spPr>
            <a:xfrm>
              <a:off x="1104670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6"/>
            <p:cNvSpPr/>
            <p:nvPr/>
          </p:nvSpPr>
          <p:spPr>
            <a:xfrm>
              <a:off x="1096324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16"/>
                    <a:pt x="224" y="616"/>
                  </a:cubicBezTo>
                  <a:cubicBezTo>
                    <a:pt x="140" y="616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3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6"/>
            <p:cNvSpPr/>
            <p:nvPr/>
          </p:nvSpPr>
          <p:spPr>
            <a:xfrm>
              <a:off x="1096324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6"/>
            <p:cNvSpPr/>
            <p:nvPr/>
          </p:nvSpPr>
          <p:spPr>
            <a:xfrm>
              <a:off x="1104670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6"/>
            <p:cNvSpPr/>
            <p:nvPr/>
          </p:nvSpPr>
          <p:spPr>
            <a:xfrm>
              <a:off x="1096324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6"/>
            <p:cNvSpPr/>
            <p:nvPr/>
          </p:nvSpPr>
          <p:spPr>
            <a:xfrm>
              <a:off x="1096324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40" y="609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3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6"/>
            <p:cNvSpPr/>
            <p:nvPr/>
          </p:nvSpPr>
          <p:spPr>
            <a:xfrm>
              <a:off x="1096324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6"/>
            <p:cNvSpPr/>
            <p:nvPr/>
          </p:nvSpPr>
          <p:spPr>
            <a:xfrm>
              <a:off x="1104670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6"/>
            <p:cNvSpPr/>
            <p:nvPr/>
          </p:nvSpPr>
          <p:spPr>
            <a:xfrm>
              <a:off x="1104670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6"/>
            <p:cNvSpPr/>
            <p:nvPr/>
          </p:nvSpPr>
          <p:spPr>
            <a:xfrm>
              <a:off x="1104670" y="43406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6"/>
            <p:cNvSpPr/>
            <p:nvPr/>
          </p:nvSpPr>
          <p:spPr>
            <a:xfrm>
              <a:off x="1096324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40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16"/>
                    <a:pt x="1" y="340"/>
                  </a:cubicBezTo>
                  <a:cubicBezTo>
                    <a:pt x="1" y="555"/>
                    <a:pt x="93" y="679"/>
                    <a:pt x="217" y="679"/>
                  </a:cubicBezTo>
                  <a:cubicBezTo>
                    <a:pt x="363" y="679"/>
                    <a:pt x="448" y="555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6"/>
            <p:cNvSpPr/>
            <p:nvPr/>
          </p:nvSpPr>
          <p:spPr>
            <a:xfrm>
              <a:off x="1104670" y="46300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6"/>
            <p:cNvSpPr/>
            <p:nvPr/>
          </p:nvSpPr>
          <p:spPr>
            <a:xfrm>
              <a:off x="1096324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40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16"/>
                    <a:pt x="1" y="340"/>
                  </a:cubicBezTo>
                  <a:cubicBezTo>
                    <a:pt x="1" y="555"/>
                    <a:pt x="93" y="679"/>
                    <a:pt x="217" y="679"/>
                  </a:cubicBezTo>
                  <a:cubicBezTo>
                    <a:pt x="363" y="679"/>
                    <a:pt x="448" y="555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6"/>
            <p:cNvSpPr/>
            <p:nvPr/>
          </p:nvSpPr>
          <p:spPr>
            <a:xfrm>
              <a:off x="1104670" y="49194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6"/>
            <p:cNvSpPr/>
            <p:nvPr/>
          </p:nvSpPr>
          <p:spPr>
            <a:xfrm>
              <a:off x="1096324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40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16"/>
                    <a:pt x="1" y="340"/>
                  </a:cubicBezTo>
                  <a:cubicBezTo>
                    <a:pt x="1" y="555"/>
                    <a:pt x="93" y="679"/>
                    <a:pt x="217" y="679"/>
                  </a:cubicBezTo>
                  <a:cubicBezTo>
                    <a:pt x="363" y="679"/>
                    <a:pt x="448" y="555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6"/>
            <p:cNvSpPr/>
            <p:nvPr/>
          </p:nvSpPr>
          <p:spPr>
            <a:xfrm>
              <a:off x="137001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6"/>
            <p:cNvSpPr/>
            <p:nvPr/>
          </p:nvSpPr>
          <p:spPr>
            <a:xfrm>
              <a:off x="137001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6"/>
            <p:cNvSpPr/>
            <p:nvPr/>
          </p:nvSpPr>
          <p:spPr>
            <a:xfrm>
              <a:off x="137001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6"/>
            <p:cNvSpPr/>
            <p:nvPr/>
          </p:nvSpPr>
          <p:spPr>
            <a:xfrm>
              <a:off x="1361785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6"/>
            <p:cNvSpPr/>
            <p:nvPr/>
          </p:nvSpPr>
          <p:spPr>
            <a:xfrm>
              <a:off x="1361785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6"/>
            <p:cNvSpPr/>
            <p:nvPr/>
          </p:nvSpPr>
          <p:spPr>
            <a:xfrm>
              <a:off x="137001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6"/>
            <p:cNvSpPr/>
            <p:nvPr/>
          </p:nvSpPr>
          <p:spPr>
            <a:xfrm>
              <a:off x="1361785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6"/>
            <p:cNvSpPr/>
            <p:nvPr/>
          </p:nvSpPr>
          <p:spPr>
            <a:xfrm>
              <a:off x="137001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6"/>
            <p:cNvSpPr/>
            <p:nvPr/>
          </p:nvSpPr>
          <p:spPr>
            <a:xfrm>
              <a:off x="1361785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6"/>
            <p:cNvSpPr/>
            <p:nvPr/>
          </p:nvSpPr>
          <p:spPr>
            <a:xfrm>
              <a:off x="1361785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6"/>
            <p:cNvSpPr/>
            <p:nvPr/>
          </p:nvSpPr>
          <p:spPr>
            <a:xfrm>
              <a:off x="1370012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6"/>
            <p:cNvSpPr/>
            <p:nvPr/>
          </p:nvSpPr>
          <p:spPr>
            <a:xfrm>
              <a:off x="1370012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6"/>
            <p:cNvSpPr/>
            <p:nvPr/>
          </p:nvSpPr>
          <p:spPr>
            <a:xfrm>
              <a:off x="1370012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6"/>
            <p:cNvSpPr/>
            <p:nvPr/>
          </p:nvSpPr>
          <p:spPr>
            <a:xfrm>
              <a:off x="1361785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6"/>
            <p:cNvSpPr/>
            <p:nvPr/>
          </p:nvSpPr>
          <p:spPr>
            <a:xfrm>
              <a:off x="1370012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6"/>
            <p:cNvSpPr/>
            <p:nvPr/>
          </p:nvSpPr>
          <p:spPr>
            <a:xfrm>
              <a:off x="1370012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6"/>
            <p:cNvSpPr/>
            <p:nvPr/>
          </p:nvSpPr>
          <p:spPr>
            <a:xfrm>
              <a:off x="1361785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6"/>
            <p:cNvSpPr/>
            <p:nvPr/>
          </p:nvSpPr>
          <p:spPr>
            <a:xfrm>
              <a:off x="1370012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6"/>
            <p:cNvSpPr/>
            <p:nvPr/>
          </p:nvSpPr>
          <p:spPr>
            <a:xfrm>
              <a:off x="1361785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6"/>
            <p:cNvSpPr/>
            <p:nvPr/>
          </p:nvSpPr>
          <p:spPr>
            <a:xfrm>
              <a:off x="1370012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6"/>
            <p:cNvSpPr/>
            <p:nvPr/>
          </p:nvSpPr>
          <p:spPr>
            <a:xfrm>
              <a:off x="1361785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16"/>
                    <a:pt x="216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6"/>
            <p:cNvSpPr/>
            <p:nvPr/>
          </p:nvSpPr>
          <p:spPr>
            <a:xfrm>
              <a:off x="1370012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6"/>
            <p:cNvSpPr/>
            <p:nvPr/>
          </p:nvSpPr>
          <p:spPr>
            <a:xfrm>
              <a:off x="1361785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16"/>
                    <a:pt x="216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6"/>
            <p:cNvSpPr/>
            <p:nvPr/>
          </p:nvSpPr>
          <p:spPr>
            <a:xfrm>
              <a:off x="1361785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6"/>
            <p:cNvSpPr/>
            <p:nvPr/>
          </p:nvSpPr>
          <p:spPr>
            <a:xfrm>
              <a:off x="1370012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6"/>
            <p:cNvSpPr/>
            <p:nvPr/>
          </p:nvSpPr>
          <p:spPr>
            <a:xfrm>
              <a:off x="1361785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6"/>
            <p:cNvSpPr/>
            <p:nvPr/>
          </p:nvSpPr>
          <p:spPr>
            <a:xfrm>
              <a:off x="1361785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8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6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6"/>
            <p:cNvSpPr/>
            <p:nvPr/>
          </p:nvSpPr>
          <p:spPr>
            <a:xfrm>
              <a:off x="1361785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6"/>
            <p:cNvSpPr/>
            <p:nvPr/>
          </p:nvSpPr>
          <p:spPr>
            <a:xfrm>
              <a:off x="853412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6"/>
            <p:cNvSpPr/>
            <p:nvPr/>
          </p:nvSpPr>
          <p:spPr>
            <a:xfrm>
              <a:off x="853412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6"/>
            <p:cNvSpPr/>
            <p:nvPr/>
          </p:nvSpPr>
          <p:spPr>
            <a:xfrm>
              <a:off x="853412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6"/>
            <p:cNvSpPr/>
            <p:nvPr/>
          </p:nvSpPr>
          <p:spPr>
            <a:xfrm>
              <a:off x="852590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6"/>
            <p:cNvSpPr/>
            <p:nvPr/>
          </p:nvSpPr>
          <p:spPr>
            <a:xfrm>
              <a:off x="852590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6"/>
            <p:cNvSpPr/>
            <p:nvPr/>
          </p:nvSpPr>
          <p:spPr>
            <a:xfrm>
              <a:off x="8534126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6"/>
            <p:cNvSpPr/>
            <p:nvPr/>
          </p:nvSpPr>
          <p:spPr>
            <a:xfrm>
              <a:off x="8525900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6"/>
            <p:cNvSpPr/>
            <p:nvPr/>
          </p:nvSpPr>
          <p:spPr>
            <a:xfrm>
              <a:off x="8534126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6"/>
            <p:cNvSpPr/>
            <p:nvPr/>
          </p:nvSpPr>
          <p:spPr>
            <a:xfrm>
              <a:off x="8525900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6"/>
            <p:cNvSpPr/>
            <p:nvPr/>
          </p:nvSpPr>
          <p:spPr>
            <a:xfrm>
              <a:off x="852590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6"/>
            <p:cNvSpPr/>
            <p:nvPr/>
          </p:nvSpPr>
          <p:spPr>
            <a:xfrm>
              <a:off x="853412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6"/>
            <p:cNvSpPr/>
            <p:nvPr/>
          </p:nvSpPr>
          <p:spPr>
            <a:xfrm>
              <a:off x="8534126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6"/>
            <p:cNvSpPr/>
            <p:nvPr/>
          </p:nvSpPr>
          <p:spPr>
            <a:xfrm>
              <a:off x="853412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6"/>
            <p:cNvSpPr/>
            <p:nvPr/>
          </p:nvSpPr>
          <p:spPr>
            <a:xfrm>
              <a:off x="852590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6"/>
            <p:cNvSpPr/>
            <p:nvPr/>
          </p:nvSpPr>
          <p:spPr>
            <a:xfrm>
              <a:off x="853412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6"/>
            <p:cNvSpPr/>
            <p:nvPr/>
          </p:nvSpPr>
          <p:spPr>
            <a:xfrm>
              <a:off x="8534126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6"/>
            <p:cNvSpPr/>
            <p:nvPr/>
          </p:nvSpPr>
          <p:spPr>
            <a:xfrm>
              <a:off x="852590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6"/>
            <p:cNvSpPr/>
            <p:nvPr/>
          </p:nvSpPr>
          <p:spPr>
            <a:xfrm>
              <a:off x="8534126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6"/>
            <p:cNvSpPr/>
            <p:nvPr/>
          </p:nvSpPr>
          <p:spPr>
            <a:xfrm>
              <a:off x="8525900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6"/>
            <p:cNvSpPr/>
            <p:nvPr/>
          </p:nvSpPr>
          <p:spPr>
            <a:xfrm>
              <a:off x="8534126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6"/>
            <p:cNvSpPr/>
            <p:nvPr/>
          </p:nvSpPr>
          <p:spPr>
            <a:xfrm>
              <a:off x="8525900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6"/>
            <p:cNvSpPr/>
            <p:nvPr/>
          </p:nvSpPr>
          <p:spPr>
            <a:xfrm>
              <a:off x="853412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6"/>
            <p:cNvSpPr/>
            <p:nvPr/>
          </p:nvSpPr>
          <p:spPr>
            <a:xfrm>
              <a:off x="8525900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6"/>
            <p:cNvSpPr/>
            <p:nvPr/>
          </p:nvSpPr>
          <p:spPr>
            <a:xfrm>
              <a:off x="852590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6"/>
            <p:cNvSpPr/>
            <p:nvPr/>
          </p:nvSpPr>
          <p:spPr>
            <a:xfrm>
              <a:off x="8534126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6"/>
            <p:cNvSpPr/>
            <p:nvPr/>
          </p:nvSpPr>
          <p:spPr>
            <a:xfrm>
              <a:off x="8525900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6"/>
            <p:cNvSpPr/>
            <p:nvPr/>
          </p:nvSpPr>
          <p:spPr>
            <a:xfrm>
              <a:off x="8525900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6"/>
            <p:cNvSpPr/>
            <p:nvPr/>
          </p:nvSpPr>
          <p:spPr>
            <a:xfrm>
              <a:off x="8525900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6"/>
            <p:cNvSpPr/>
            <p:nvPr/>
          </p:nvSpPr>
          <p:spPr>
            <a:xfrm>
              <a:off x="8534126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6"/>
            <p:cNvSpPr/>
            <p:nvPr/>
          </p:nvSpPr>
          <p:spPr>
            <a:xfrm>
              <a:off x="853412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6"/>
            <p:cNvSpPr/>
            <p:nvPr/>
          </p:nvSpPr>
          <p:spPr>
            <a:xfrm>
              <a:off x="8534126" y="43406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6"/>
            <p:cNvSpPr/>
            <p:nvPr/>
          </p:nvSpPr>
          <p:spPr>
            <a:xfrm>
              <a:off x="8525900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6"/>
            <p:cNvSpPr/>
            <p:nvPr/>
          </p:nvSpPr>
          <p:spPr>
            <a:xfrm>
              <a:off x="8534126" y="46300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6"/>
            <p:cNvSpPr/>
            <p:nvPr/>
          </p:nvSpPr>
          <p:spPr>
            <a:xfrm>
              <a:off x="8525900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6"/>
            <p:cNvSpPr/>
            <p:nvPr/>
          </p:nvSpPr>
          <p:spPr>
            <a:xfrm>
              <a:off x="8534126" y="49194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6"/>
            <p:cNvSpPr/>
            <p:nvPr/>
          </p:nvSpPr>
          <p:spPr>
            <a:xfrm>
              <a:off x="8525900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6"/>
            <p:cNvSpPr/>
            <p:nvPr/>
          </p:nvSpPr>
          <p:spPr>
            <a:xfrm>
              <a:off x="163535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6"/>
            <p:cNvSpPr/>
            <p:nvPr/>
          </p:nvSpPr>
          <p:spPr>
            <a:xfrm>
              <a:off x="163535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6"/>
            <p:cNvSpPr/>
            <p:nvPr/>
          </p:nvSpPr>
          <p:spPr>
            <a:xfrm>
              <a:off x="163535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6"/>
            <p:cNvSpPr/>
            <p:nvPr/>
          </p:nvSpPr>
          <p:spPr>
            <a:xfrm>
              <a:off x="162712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6"/>
            <p:cNvSpPr/>
            <p:nvPr/>
          </p:nvSpPr>
          <p:spPr>
            <a:xfrm>
              <a:off x="16271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6"/>
            <p:cNvSpPr/>
            <p:nvPr/>
          </p:nvSpPr>
          <p:spPr>
            <a:xfrm>
              <a:off x="163535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6"/>
            <p:cNvSpPr/>
            <p:nvPr/>
          </p:nvSpPr>
          <p:spPr>
            <a:xfrm>
              <a:off x="162712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6"/>
            <p:cNvSpPr/>
            <p:nvPr/>
          </p:nvSpPr>
          <p:spPr>
            <a:xfrm>
              <a:off x="163535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6"/>
            <p:cNvSpPr/>
            <p:nvPr/>
          </p:nvSpPr>
          <p:spPr>
            <a:xfrm>
              <a:off x="162712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6"/>
            <p:cNvSpPr/>
            <p:nvPr/>
          </p:nvSpPr>
          <p:spPr>
            <a:xfrm>
              <a:off x="162712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6"/>
            <p:cNvSpPr/>
            <p:nvPr/>
          </p:nvSpPr>
          <p:spPr>
            <a:xfrm>
              <a:off x="1635354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6"/>
            <p:cNvSpPr/>
            <p:nvPr/>
          </p:nvSpPr>
          <p:spPr>
            <a:xfrm>
              <a:off x="1635354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6"/>
            <p:cNvSpPr/>
            <p:nvPr/>
          </p:nvSpPr>
          <p:spPr>
            <a:xfrm>
              <a:off x="1635354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6"/>
            <p:cNvSpPr/>
            <p:nvPr/>
          </p:nvSpPr>
          <p:spPr>
            <a:xfrm>
              <a:off x="162712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6"/>
            <p:cNvSpPr/>
            <p:nvPr/>
          </p:nvSpPr>
          <p:spPr>
            <a:xfrm>
              <a:off x="1635354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6"/>
            <p:cNvSpPr/>
            <p:nvPr/>
          </p:nvSpPr>
          <p:spPr>
            <a:xfrm>
              <a:off x="1635354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6"/>
            <p:cNvSpPr/>
            <p:nvPr/>
          </p:nvSpPr>
          <p:spPr>
            <a:xfrm>
              <a:off x="1627127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6"/>
            <p:cNvSpPr/>
            <p:nvPr/>
          </p:nvSpPr>
          <p:spPr>
            <a:xfrm>
              <a:off x="1635354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6"/>
            <p:cNvSpPr/>
            <p:nvPr/>
          </p:nvSpPr>
          <p:spPr>
            <a:xfrm>
              <a:off x="1627127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6"/>
            <p:cNvSpPr/>
            <p:nvPr/>
          </p:nvSpPr>
          <p:spPr>
            <a:xfrm>
              <a:off x="1635354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6"/>
            <p:cNvSpPr/>
            <p:nvPr/>
          </p:nvSpPr>
          <p:spPr>
            <a:xfrm>
              <a:off x="1627127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6"/>
            <p:cNvSpPr/>
            <p:nvPr/>
          </p:nvSpPr>
          <p:spPr>
            <a:xfrm>
              <a:off x="1635354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6"/>
            <p:cNvSpPr/>
            <p:nvPr/>
          </p:nvSpPr>
          <p:spPr>
            <a:xfrm>
              <a:off x="1627127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6"/>
            <p:cNvSpPr/>
            <p:nvPr/>
          </p:nvSpPr>
          <p:spPr>
            <a:xfrm>
              <a:off x="1627127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6"/>
            <p:cNvSpPr/>
            <p:nvPr/>
          </p:nvSpPr>
          <p:spPr>
            <a:xfrm>
              <a:off x="6677090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6"/>
            <p:cNvSpPr/>
            <p:nvPr/>
          </p:nvSpPr>
          <p:spPr>
            <a:xfrm>
              <a:off x="6677090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6"/>
            <p:cNvSpPr/>
            <p:nvPr/>
          </p:nvSpPr>
          <p:spPr>
            <a:xfrm>
              <a:off x="6677090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6"/>
            <p:cNvSpPr/>
            <p:nvPr/>
          </p:nvSpPr>
          <p:spPr>
            <a:xfrm>
              <a:off x="666874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6"/>
            <p:cNvSpPr/>
            <p:nvPr/>
          </p:nvSpPr>
          <p:spPr>
            <a:xfrm>
              <a:off x="6668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6"/>
            <p:cNvSpPr/>
            <p:nvPr/>
          </p:nvSpPr>
          <p:spPr>
            <a:xfrm>
              <a:off x="6677090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6"/>
            <p:cNvSpPr/>
            <p:nvPr/>
          </p:nvSpPr>
          <p:spPr>
            <a:xfrm>
              <a:off x="666874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6"/>
            <p:cNvSpPr/>
            <p:nvPr/>
          </p:nvSpPr>
          <p:spPr>
            <a:xfrm>
              <a:off x="6677090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6"/>
            <p:cNvSpPr/>
            <p:nvPr/>
          </p:nvSpPr>
          <p:spPr>
            <a:xfrm>
              <a:off x="666874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6"/>
            <p:cNvSpPr/>
            <p:nvPr/>
          </p:nvSpPr>
          <p:spPr>
            <a:xfrm>
              <a:off x="666874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6"/>
            <p:cNvSpPr/>
            <p:nvPr/>
          </p:nvSpPr>
          <p:spPr>
            <a:xfrm>
              <a:off x="6677090" y="144703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6"/>
            <p:cNvSpPr/>
            <p:nvPr/>
          </p:nvSpPr>
          <p:spPr>
            <a:xfrm>
              <a:off x="6677090" y="159117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6"/>
            <p:cNvSpPr/>
            <p:nvPr/>
          </p:nvSpPr>
          <p:spPr>
            <a:xfrm>
              <a:off x="6677090" y="1736397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6"/>
            <p:cNvSpPr/>
            <p:nvPr/>
          </p:nvSpPr>
          <p:spPr>
            <a:xfrm>
              <a:off x="773881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6"/>
            <p:cNvSpPr/>
            <p:nvPr/>
          </p:nvSpPr>
          <p:spPr>
            <a:xfrm>
              <a:off x="773881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6"/>
            <p:cNvSpPr/>
            <p:nvPr/>
          </p:nvSpPr>
          <p:spPr>
            <a:xfrm>
              <a:off x="7738816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6"/>
            <p:cNvSpPr/>
            <p:nvPr/>
          </p:nvSpPr>
          <p:spPr>
            <a:xfrm>
              <a:off x="773058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6"/>
            <p:cNvSpPr/>
            <p:nvPr/>
          </p:nvSpPr>
          <p:spPr>
            <a:xfrm>
              <a:off x="773058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6"/>
            <p:cNvSpPr/>
            <p:nvPr/>
          </p:nvSpPr>
          <p:spPr>
            <a:xfrm>
              <a:off x="7738816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6"/>
            <p:cNvSpPr/>
            <p:nvPr/>
          </p:nvSpPr>
          <p:spPr>
            <a:xfrm>
              <a:off x="773058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6"/>
            <p:cNvSpPr/>
            <p:nvPr/>
          </p:nvSpPr>
          <p:spPr>
            <a:xfrm>
              <a:off x="7738816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6"/>
            <p:cNvSpPr/>
            <p:nvPr/>
          </p:nvSpPr>
          <p:spPr>
            <a:xfrm>
              <a:off x="773058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6"/>
            <p:cNvSpPr/>
            <p:nvPr/>
          </p:nvSpPr>
          <p:spPr>
            <a:xfrm>
              <a:off x="7730589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6"/>
            <p:cNvSpPr/>
            <p:nvPr/>
          </p:nvSpPr>
          <p:spPr>
            <a:xfrm>
              <a:off x="7738816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6"/>
            <p:cNvSpPr/>
            <p:nvPr/>
          </p:nvSpPr>
          <p:spPr>
            <a:xfrm>
              <a:off x="7738816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6"/>
            <p:cNvSpPr/>
            <p:nvPr/>
          </p:nvSpPr>
          <p:spPr>
            <a:xfrm>
              <a:off x="7738816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6"/>
            <p:cNvSpPr/>
            <p:nvPr/>
          </p:nvSpPr>
          <p:spPr>
            <a:xfrm>
              <a:off x="7730589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6"/>
            <p:cNvSpPr/>
            <p:nvPr/>
          </p:nvSpPr>
          <p:spPr>
            <a:xfrm>
              <a:off x="7738816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6"/>
            <p:cNvSpPr/>
            <p:nvPr/>
          </p:nvSpPr>
          <p:spPr>
            <a:xfrm>
              <a:off x="7738816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6"/>
            <p:cNvSpPr/>
            <p:nvPr/>
          </p:nvSpPr>
          <p:spPr>
            <a:xfrm>
              <a:off x="7730589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6"/>
            <p:cNvSpPr/>
            <p:nvPr/>
          </p:nvSpPr>
          <p:spPr>
            <a:xfrm>
              <a:off x="7738816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6"/>
            <p:cNvSpPr/>
            <p:nvPr/>
          </p:nvSpPr>
          <p:spPr>
            <a:xfrm>
              <a:off x="7730589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6"/>
            <p:cNvSpPr/>
            <p:nvPr/>
          </p:nvSpPr>
          <p:spPr>
            <a:xfrm>
              <a:off x="7738816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6"/>
            <p:cNvSpPr/>
            <p:nvPr/>
          </p:nvSpPr>
          <p:spPr>
            <a:xfrm>
              <a:off x="7730589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6"/>
            <p:cNvSpPr/>
            <p:nvPr/>
          </p:nvSpPr>
          <p:spPr>
            <a:xfrm>
              <a:off x="7738816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6"/>
            <p:cNvSpPr/>
            <p:nvPr/>
          </p:nvSpPr>
          <p:spPr>
            <a:xfrm>
              <a:off x="7730589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6"/>
            <p:cNvSpPr/>
            <p:nvPr/>
          </p:nvSpPr>
          <p:spPr>
            <a:xfrm>
              <a:off x="7730589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6"/>
            <p:cNvSpPr/>
            <p:nvPr/>
          </p:nvSpPr>
          <p:spPr>
            <a:xfrm>
              <a:off x="7738816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4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6"/>
            <p:cNvSpPr/>
            <p:nvPr/>
          </p:nvSpPr>
          <p:spPr>
            <a:xfrm>
              <a:off x="7730589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6"/>
            <p:cNvSpPr/>
            <p:nvPr/>
          </p:nvSpPr>
          <p:spPr>
            <a:xfrm>
              <a:off x="7730589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6"/>
            <p:cNvSpPr/>
            <p:nvPr/>
          </p:nvSpPr>
          <p:spPr>
            <a:xfrm>
              <a:off x="7730589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6"/>
            <p:cNvSpPr/>
            <p:nvPr/>
          </p:nvSpPr>
          <p:spPr>
            <a:xfrm>
              <a:off x="879958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6"/>
            <p:cNvSpPr/>
            <p:nvPr/>
          </p:nvSpPr>
          <p:spPr>
            <a:xfrm>
              <a:off x="879958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6"/>
            <p:cNvSpPr/>
            <p:nvPr/>
          </p:nvSpPr>
          <p:spPr>
            <a:xfrm>
              <a:off x="879958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6"/>
            <p:cNvSpPr/>
            <p:nvPr/>
          </p:nvSpPr>
          <p:spPr>
            <a:xfrm>
              <a:off x="879136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6"/>
            <p:cNvSpPr/>
            <p:nvPr/>
          </p:nvSpPr>
          <p:spPr>
            <a:xfrm>
              <a:off x="879136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6"/>
            <p:cNvSpPr/>
            <p:nvPr/>
          </p:nvSpPr>
          <p:spPr>
            <a:xfrm>
              <a:off x="879958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6"/>
            <p:cNvSpPr/>
            <p:nvPr/>
          </p:nvSpPr>
          <p:spPr>
            <a:xfrm>
              <a:off x="879136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6"/>
            <p:cNvSpPr/>
            <p:nvPr/>
          </p:nvSpPr>
          <p:spPr>
            <a:xfrm>
              <a:off x="879958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6"/>
            <p:cNvSpPr/>
            <p:nvPr/>
          </p:nvSpPr>
          <p:spPr>
            <a:xfrm>
              <a:off x="879136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6"/>
            <p:cNvSpPr/>
            <p:nvPr/>
          </p:nvSpPr>
          <p:spPr>
            <a:xfrm>
              <a:off x="879136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6"/>
            <p:cNvSpPr/>
            <p:nvPr/>
          </p:nvSpPr>
          <p:spPr>
            <a:xfrm>
              <a:off x="8799588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6"/>
            <p:cNvSpPr/>
            <p:nvPr/>
          </p:nvSpPr>
          <p:spPr>
            <a:xfrm>
              <a:off x="8799588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6"/>
            <p:cNvSpPr/>
            <p:nvPr/>
          </p:nvSpPr>
          <p:spPr>
            <a:xfrm>
              <a:off x="8799588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6"/>
            <p:cNvSpPr/>
            <p:nvPr/>
          </p:nvSpPr>
          <p:spPr>
            <a:xfrm>
              <a:off x="879136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6"/>
            <p:cNvSpPr/>
            <p:nvPr/>
          </p:nvSpPr>
          <p:spPr>
            <a:xfrm>
              <a:off x="8799588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16"/>
            <p:cNvSpPr/>
            <p:nvPr/>
          </p:nvSpPr>
          <p:spPr>
            <a:xfrm>
              <a:off x="8799588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16"/>
            <p:cNvSpPr/>
            <p:nvPr/>
          </p:nvSpPr>
          <p:spPr>
            <a:xfrm>
              <a:off x="879136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16"/>
            <p:cNvSpPr/>
            <p:nvPr/>
          </p:nvSpPr>
          <p:spPr>
            <a:xfrm>
              <a:off x="8799588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16"/>
            <p:cNvSpPr/>
            <p:nvPr/>
          </p:nvSpPr>
          <p:spPr>
            <a:xfrm>
              <a:off x="8791361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16"/>
            <p:cNvSpPr/>
            <p:nvPr/>
          </p:nvSpPr>
          <p:spPr>
            <a:xfrm>
              <a:off x="8799588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16"/>
            <p:cNvSpPr/>
            <p:nvPr/>
          </p:nvSpPr>
          <p:spPr>
            <a:xfrm>
              <a:off x="8791361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16"/>
            <p:cNvSpPr/>
            <p:nvPr/>
          </p:nvSpPr>
          <p:spPr>
            <a:xfrm>
              <a:off x="8799588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16"/>
            <p:cNvSpPr/>
            <p:nvPr/>
          </p:nvSpPr>
          <p:spPr>
            <a:xfrm>
              <a:off x="8791361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16"/>
            <p:cNvSpPr/>
            <p:nvPr/>
          </p:nvSpPr>
          <p:spPr>
            <a:xfrm>
              <a:off x="8791361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16"/>
            <p:cNvSpPr/>
            <p:nvPr/>
          </p:nvSpPr>
          <p:spPr>
            <a:xfrm>
              <a:off x="8799588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16"/>
            <p:cNvSpPr/>
            <p:nvPr/>
          </p:nvSpPr>
          <p:spPr>
            <a:xfrm>
              <a:off x="8791361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16"/>
            <p:cNvSpPr/>
            <p:nvPr/>
          </p:nvSpPr>
          <p:spPr>
            <a:xfrm>
              <a:off x="8791361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16"/>
            <p:cNvSpPr/>
            <p:nvPr/>
          </p:nvSpPr>
          <p:spPr>
            <a:xfrm>
              <a:off x="8791361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16"/>
            <p:cNvSpPr/>
            <p:nvPr/>
          </p:nvSpPr>
          <p:spPr>
            <a:xfrm>
              <a:off x="8799588" y="40513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16"/>
            <p:cNvSpPr/>
            <p:nvPr/>
          </p:nvSpPr>
          <p:spPr>
            <a:xfrm>
              <a:off x="8799588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16"/>
            <p:cNvSpPr/>
            <p:nvPr/>
          </p:nvSpPr>
          <p:spPr>
            <a:xfrm>
              <a:off x="8799588" y="43406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16"/>
            <p:cNvSpPr/>
            <p:nvPr/>
          </p:nvSpPr>
          <p:spPr>
            <a:xfrm>
              <a:off x="8791361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16"/>
            <p:cNvSpPr/>
            <p:nvPr/>
          </p:nvSpPr>
          <p:spPr>
            <a:xfrm>
              <a:off x="8799588" y="46300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16"/>
            <p:cNvSpPr/>
            <p:nvPr/>
          </p:nvSpPr>
          <p:spPr>
            <a:xfrm>
              <a:off x="8791361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16"/>
            <p:cNvSpPr/>
            <p:nvPr/>
          </p:nvSpPr>
          <p:spPr>
            <a:xfrm>
              <a:off x="8799588" y="49194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16"/>
            <p:cNvSpPr/>
            <p:nvPr/>
          </p:nvSpPr>
          <p:spPr>
            <a:xfrm>
              <a:off x="8791361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16"/>
            <p:cNvSpPr/>
            <p:nvPr/>
          </p:nvSpPr>
          <p:spPr>
            <a:xfrm>
              <a:off x="429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16"/>
            <p:cNvSpPr/>
            <p:nvPr/>
          </p:nvSpPr>
          <p:spPr>
            <a:xfrm>
              <a:off x="429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16"/>
            <p:cNvSpPr/>
            <p:nvPr/>
          </p:nvSpPr>
          <p:spPr>
            <a:xfrm>
              <a:off x="429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16"/>
            <p:cNvSpPr/>
            <p:nvPr/>
          </p:nvSpPr>
          <p:spPr>
            <a:xfrm>
              <a:off x="429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16"/>
            <p:cNvSpPr/>
            <p:nvPr/>
          </p:nvSpPr>
          <p:spPr>
            <a:xfrm>
              <a:off x="347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16"/>
            <p:cNvSpPr/>
            <p:nvPr/>
          </p:nvSpPr>
          <p:spPr>
            <a:xfrm>
              <a:off x="34718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16"/>
            <p:cNvSpPr/>
            <p:nvPr/>
          </p:nvSpPr>
          <p:spPr>
            <a:xfrm>
              <a:off x="42945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16"/>
            <p:cNvSpPr/>
            <p:nvPr/>
          </p:nvSpPr>
          <p:spPr>
            <a:xfrm>
              <a:off x="34718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16"/>
            <p:cNvSpPr/>
            <p:nvPr/>
          </p:nvSpPr>
          <p:spPr>
            <a:xfrm>
              <a:off x="42945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16"/>
            <p:cNvSpPr/>
            <p:nvPr/>
          </p:nvSpPr>
          <p:spPr>
            <a:xfrm>
              <a:off x="34718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16"/>
            <p:cNvSpPr/>
            <p:nvPr/>
          </p:nvSpPr>
          <p:spPr>
            <a:xfrm>
              <a:off x="4294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16"/>
            <p:cNvSpPr/>
            <p:nvPr/>
          </p:nvSpPr>
          <p:spPr>
            <a:xfrm>
              <a:off x="34718" y="159034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16"/>
            <p:cNvSpPr/>
            <p:nvPr/>
          </p:nvSpPr>
          <p:spPr>
            <a:xfrm>
              <a:off x="42945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16"/>
            <p:cNvSpPr/>
            <p:nvPr/>
          </p:nvSpPr>
          <p:spPr>
            <a:xfrm>
              <a:off x="34718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16"/>
            <p:cNvSpPr/>
            <p:nvPr/>
          </p:nvSpPr>
          <p:spPr>
            <a:xfrm>
              <a:off x="42945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16"/>
            <p:cNvSpPr/>
            <p:nvPr/>
          </p:nvSpPr>
          <p:spPr>
            <a:xfrm>
              <a:off x="42945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16"/>
            <p:cNvSpPr/>
            <p:nvPr/>
          </p:nvSpPr>
          <p:spPr>
            <a:xfrm>
              <a:off x="34718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16"/>
            <p:cNvSpPr/>
            <p:nvPr/>
          </p:nvSpPr>
          <p:spPr>
            <a:xfrm>
              <a:off x="34718" y="245843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16"/>
            <p:cNvSpPr/>
            <p:nvPr/>
          </p:nvSpPr>
          <p:spPr>
            <a:xfrm>
              <a:off x="42945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16"/>
            <p:cNvSpPr/>
            <p:nvPr/>
          </p:nvSpPr>
          <p:spPr>
            <a:xfrm>
              <a:off x="34718" y="27478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16"/>
            <p:cNvSpPr/>
            <p:nvPr/>
          </p:nvSpPr>
          <p:spPr>
            <a:xfrm>
              <a:off x="42945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16"/>
            <p:cNvSpPr/>
            <p:nvPr/>
          </p:nvSpPr>
          <p:spPr>
            <a:xfrm>
              <a:off x="42945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16"/>
            <p:cNvSpPr/>
            <p:nvPr/>
          </p:nvSpPr>
          <p:spPr>
            <a:xfrm>
              <a:off x="34718" y="3181315"/>
              <a:ext cx="53295" cy="81075"/>
            </a:xfrm>
            <a:custGeom>
              <a:avLst/>
              <a:gdLst/>
              <a:ahLst/>
              <a:cxnLst/>
              <a:rect l="l" t="t" r="r" b="b"/>
              <a:pathLst>
                <a:path w="447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16"/>
            <p:cNvSpPr/>
            <p:nvPr/>
          </p:nvSpPr>
          <p:spPr>
            <a:xfrm>
              <a:off x="34718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16"/>
            <p:cNvSpPr/>
            <p:nvPr/>
          </p:nvSpPr>
          <p:spPr>
            <a:xfrm>
              <a:off x="34718" y="34708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16"/>
            <p:cNvSpPr/>
            <p:nvPr/>
          </p:nvSpPr>
          <p:spPr>
            <a:xfrm>
              <a:off x="42945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16"/>
            <p:cNvSpPr/>
            <p:nvPr/>
          </p:nvSpPr>
          <p:spPr>
            <a:xfrm>
              <a:off x="42945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16"/>
            <p:cNvSpPr/>
            <p:nvPr/>
          </p:nvSpPr>
          <p:spPr>
            <a:xfrm>
              <a:off x="42945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16"/>
            <p:cNvSpPr/>
            <p:nvPr/>
          </p:nvSpPr>
          <p:spPr>
            <a:xfrm>
              <a:off x="34718" y="404953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16"/>
            <p:cNvSpPr/>
            <p:nvPr/>
          </p:nvSpPr>
          <p:spPr>
            <a:xfrm>
              <a:off x="42945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16"/>
            <p:cNvSpPr/>
            <p:nvPr/>
          </p:nvSpPr>
          <p:spPr>
            <a:xfrm>
              <a:off x="34718" y="43388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16"/>
            <p:cNvSpPr/>
            <p:nvPr/>
          </p:nvSpPr>
          <p:spPr>
            <a:xfrm>
              <a:off x="42945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16"/>
            <p:cNvSpPr/>
            <p:nvPr/>
          </p:nvSpPr>
          <p:spPr>
            <a:xfrm>
              <a:off x="34718" y="46282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16"/>
            <p:cNvSpPr/>
            <p:nvPr/>
          </p:nvSpPr>
          <p:spPr>
            <a:xfrm>
              <a:off x="42945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16"/>
            <p:cNvSpPr/>
            <p:nvPr/>
          </p:nvSpPr>
          <p:spPr>
            <a:xfrm>
              <a:off x="30828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16"/>
            <p:cNvSpPr/>
            <p:nvPr/>
          </p:nvSpPr>
          <p:spPr>
            <a:xfrm>
              <a:off x="30828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16"/>
            <p:cNvSpPr/>
            <p:nvPr/>
          </p:nvSpPr>
          <p:spPr>
            <a:xfrm>
              <a:off x="30828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16"/>
            <p:cNvSpPr/>
            <p:nvPr/>
          </p:nvSpPr>
          <p:spPr>
            <a:xfrm>
              <a:off x="30828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16"/>
            <p:cNvSpPr/>
            <p:nvPr/>
          </p:nvSpPr>
          <p:spPr>
            <a:xfrm>
              <a:off x="30006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16"/>
            <p:cNvSpPr/>
            <p:nvPr/>
          </p:nvSpPr>
          <p:spPr>
            <a:xfrm>
              <a:off x="30006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16"/>
            <p:cNvSpPr/>
            <p:nvPr/>
          </p:nvSpPr>
          <p:spPr>
            <a:xfrm>
              <a:off x="30828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16"/>
            <p:cNvSpPr/>
            <p:nvPr/>
          </p:nvSpPr>
          <p:spPr>
            <a:xfrm>
              <a:off x="30006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16"/>
            <p:cNvSpPr/>
            <p:nvPr/>
          </p:nvSpPr>
          <p:spPr>
            <a:xfrm>
              <a:off x="308286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16"/>
            <p:cNvSpPr/>
            <p:nvPr/>
          </p:nvSpPr>
          <p:spPr>
            <a:xfrm>
              <a:off x="30006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16"/>
            <p:cNvSpPr/>
            <p:nvPr/>
          </p:nvSpPr>
          <p:spPr>
            <a:xfrm>
              <a:off x="30828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16"/>
            <p:cNvSpPr/>
            <p:nvPr/>
          </p:nvSpPr>
          <p:spPr>
            <a:xfrm>
              <a:off x="300060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16"/>
            <p:cNvSpPr/>
            <p:nvPr/>
          </p:nvSpPr>
          <p:spPr>
            <a:xfrm>
              <a:off x="30828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16"/>
            <p:cNvSpPr/>
            <p:nvPr/>
          </p:nvSpPr>
          <p:spPr>
            <a:xfrm>
              <a:off x="30006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16"/>
            <p:cNvSpPr/>
            <p:nvPr/>
          </p:nvSpPr>
          <p:spPr>
            <a:xfrm>
              <a:off x="30828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16"/>
            <p:cNvSpPr/>
            <p:nvPr/>
          </p:nvSpPr>
          <p:spPr>
            <a:xfrm>
              <a:off x="308286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16"/>
            <p:cNvSpPr/>
            <p:nvPr/>
          </p:nvSpPr>
          <p:spPr>
            <a:xfrm>
              <a:off x="30006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16"/>
            <p:cNvSpPr/>
            <p:nvPr/>
          </p:nvSpPr>
          <p:spPr>
            <a:xfrm>
              <a:off x="300060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16"/>
            <p:cNvSpPr/>
            <p:nvPr/>
          </p:nvSpPr>
          <p:spPr>
            <a:xfrm>
              <a:off x="308286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16"/>
            <p:cNvSpPr/>
            <p:nvPr/>
          </p:nvSpPr>
          <p:spPr>
            <a:xfrm>
              <a:off x="300060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16"/>
            <p:cNvSpPr/>
            <p:nvPr/>
          </p:nvSpPr>
          <p:spPr>
            <a:xfrm>
              <a:off x="308286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16"/>
            <p:cNvSpPr/>
            <p:nvPr/>
          </p:nvSpPr>
          <p:spPr>
            <a:xfrm>
              <a:off x="30828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16"/>
            <p:cNvSpPr/>
            <p:nvPr/>
          </p:nvSpPr>
          <p:spPr>
            <a:xfrm>
              <a:off x="300060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16"/>
            <p:cNvSpPr/>
            <p:nvPr/>
          </p:nvSpPr>
          <p:spPr>
            <a:xfrm>
              <a:off x="30006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16"/>
            <p:cNvSpPr/>
            <p:nvPr/>
          </p:nvSpPr>
          <p:spPr>
            <a:xfrm>
              <a:off x="300060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2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16"/>
            <p:cNvSpPr/>
            <p:nvPr/>
          </p:nvSpPr>
          <p:spPr>
            <a:xfrm>
              <a:off x="308286" y="361685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16"/>
            <p:cNvSpPr/>
            <p:nvPr/>
          </p:nvSpPr>
          <p:spPr>
            <a:xfrm>
              <a:off x="308286" y="37619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16"/>
            <p:cNvSpPr/>
            <p:nvPr/>
          </p:nvSpPr>
          <p:spPr>
            <a:xfrm>
              <a:off x="308286" y="390621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16"/>
            <p:cNvSpPr/>
            <p:nvPr/>
          </p:nvSpPr>
          <p:spPr>
            <a:xfrm>
              <a:off x="300060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16"/>
            <p:cNvSpPr/>
            <p:nvPr/>
          </p:nvSpPr>
          <p:spPr>
            <a:xfrm>
              <a:off x="30828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16"/>
            <p:cNvSpPr/>
            <p:nvPr/>
          </p:nvSpPr>
          <p:spPr>
            <a:xfrm>
              <a:off x="300060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16"/>
            <p:cNvSpPr/>
            <p:nvPr/>
          </p:nvSpPr>
          <p:spPr>
            <a:xfrm>
              <a:off x="308286" y="44849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16"/>
            <p:cNvSpPr/>
            <p:nvPr/>
          </p:nvSpPr>
          <p:spPr>
            <a:xfrm>
              <a:off x="300060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16"/>
            <p:cNvSpPr/>
            <p:nvPr/>
          </p:nvSpPr>
          <p:spPr>
            <a:xfrm>
              <a:off x="308286" y="47743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16"/>
            <p:cNvSpPr/>
            <p:nvPr/>
          </p:nvSpPr>
          <p:spPr>
            <a:xfrm>
              <a:off x="190081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16"/>
            <p:cNvSpPr/>
            <p:nvPr/>
          </p:nvSpPr>
          <p:spPr>
            <a:xfrm>
              <a:off x="190081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16"/>
            <p:cNvSpPr/>
            <p:nvPr/>
          </p:nvSpPr>
          <p:spPr>
            <a:xfrm>
              <a:off x="190081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16"/>
            <p:cNvSpPr/>
            <p:nvPr/>
          </p:nvSpPr>
          <p:spPr>
            <a:xfrm>
              <a:off x="190081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16"/>
            <p:cNvSpPr/>
            <p:nvPr/>
          </p:nvSpPr>
          <p:spPr>
            <a:xfrm>
              <a:off x="1892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16"/>
            <p:cNvSpPr/>
            <p:nvPr/>
          </p:nvSpPr>
          <p:spPr>
            <a:xfrm>
              <a:off x="189258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16"/>
            <p:cNvSpPr/>
            <p:nvPr/>
          </p:nvSpPr>
          <p:spPr>
            <a:xfrm>
              <a:off x="190081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16"/>
            <p:cNvSpPr/>
            <p:nvPr/>
          </p:nvSpPr>
          <p:spPr>
            <a:xfrm>
              <a:off x="189258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16"/>
            <p:cNvSpPr/>
            <p:nvPr/>
          </p:nvSpPr>
          <p:spPr>
            <a:xfrm>
              <a:off x="1900815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16"/>
            <p:cNvSpPr/>
            <p:nvPr/>
          </p:nvSpPr>
          <p:spPr>
            <a:xfrm>
              <a:off x="189258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16"/>
            <p:cNvSpPr/>
            <p:nvPr/>
          </p:nvSpPr>
          <p:spPr>
            <a:xfrm>
              <a:off x="1900815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16"/>
            <p:cNvSpPr/>
            <p:nvPr/>
          </p:nvSpPr>
          <p:spPr>
            <a:xfrm>
              <a:off x="1892589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16"/>
            <p:cNvSpPr/>
            <p:nvPr/>
          </p:nvSpPr>
          <p:spPr>
            <a:xfrm>
              <a:off x="1900815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16"/>
            <p:cNvSpPr/>
            <p:nvPr/>
          </p:nvSpPr>
          <p:spPr>
            <a:xfrm>
              <a:off x="1892589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16"/>
            <p:cNvSpPr/>
            <p:nvPr/>
          </p:nvSpPr>
          <p:spPr>
            <a:xfrm>
              <a:off x="1900815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16"/>
            <p:cNvSpPr/>
            <p:nvPr/>
          </p:nvSpPr>
          <p:spPr>
            <a:xfrm>
              <a:off x="216627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16"/>
            <p:cNvSpPr/>
            <p:nvPr/>
          </p:nvSpPr>
          <p:spPr>
            <a:xfrm>
              <a:off x="216627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16"/>
            <p:cNvSpPr/>
            <p:nvPr/>
          </p:nvSpPr>
          <p:spPr>
            <a:xfrm>
              <a:off x="216627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16"/>
            <p:cNvSpPr/>
            <p:nvPr/>
          </p:nvSpPr>
          <p:spPr>
            <a:xfrm>
              <a:off x="216627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16"/>
            <p:cNvSpPr/>
            <p:nvPr/>
          </p:nvSpPr>
          <p:spPr>
            <a:xfrm>
              <a:off x="215805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16"/>
            <p:cNvSpPr/>
            <p:nvPr/>
          </p:nvSpPr>
          <p:spPr>
            <a:xfrm>
              <a:off x="215805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16"/>
            <p:cNvSpPr/>
            <p:nvPr/>
          </p:nvSpPr>
          <p:spPr>
            <a:xfrm>
              <a:off x="216627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16"/>
            <p:cNvSpPr/>
            <p:nvPr/>
          </p:nvSpPr>
          <p:spPr>
            <a:xfrm>
              <a:off x="215805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16"/>
            <p:cNvSpPr/>
            <p:nvPr/>
          </p:nvSpPr>
          <p:spPr>
            <a:xfrm>
              <a:off x="2166277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16"/>
            <p:cNvSpPr/>
            <p:nvPr/>
          </p:nvSpPr>
          <p:spPr>
            <a:xfrm>
              <a:off x="215805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16"/>
            <p:cNvSpPr/>
            <p:nvPr/>
          </p:nvSpPr>
          <p:spPr>
            <a:xfrm>
              <a:off x="2166277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16"/>
            <p:cNvSpPr/>
            <p:nvPr/>
          </p:nvSpPr>
          <p:spPr>
            <a:xfrm>
              <a:off x="243185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16"/>
            <p:cNvSpPr/>
            <p:nvPr/>
          </p:nvSpPr>
          <p:spPr>
            <a:xfrm>
              <a:off x="243185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16"/>
            <p:cNvSpPr/>
            <p:nvPr/>
          </p:nvSpPr>
          <p:spPr>
            <a:xfrm>
              <a:off x="243185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16"/>
            <p:cNvSpPr/>
            <p:nvPr/>
          </p:nvSpPr>
          <p:spPr>
            <a:xfrm>
              <a:off x="243185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16"/>
            <p:cNvSpPr/>
            <p:nvPr/>
          </p:nvSpPr>
          <p:spPr>
            <a:xfrm>
              <a:off x="242351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16"/>
            <p:cNvSpPr/>
            <p:nvPr/>
          </p:nvSpPr>
          <p:spPr>
            <a:xfrm>
              <a:off x="242351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16"/>
            <p:cNvSpPr/>
            <p:nvPr/>
          </p:nvSpPr>
          <p:spPr>
            <a:xfrm>
              <a:off x="243185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16"/>
            <p:cNvSpPr/>
            <p:nvPr/>
          </p:nvSpPr>
          <p:spPr>
            <a:xfrm>
              <a:off x="242351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16"/>
            <p:cNvSpPr/>
            <p:nvPr/>
          </p:nvSpPr>
          <p:spPr>
            <a:xfrm>
              <a:off x="2431857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16"/>
            <p:cNvSpPr/>
            <p:nvPr/>
          </p:nvSpPr>
          <p:spPr>
            <a:xfrm>
              <a:off x="242351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16"/>
            <p:cNvSpPr/>
            <p:nvPr/>
          </p:nvSpPr>
          <p:spPr>
            <a:xfrm>
              <a:off x="2431857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16"/>
            <p:cNvSpPr/>
            <p:nvPr/>
          </p:nvSpPr>
          <p:spPr>
            <a:xfrm>
              <a:off x="2423511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16"/>
            <p:cNvSpPr/>
            <p:nvPr/>
          </p:nvSpPr>
          <p:spPr>
            <a:xfrm>
              <a:off x="2431857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16"/>
            <p:cNvSpPr/>
            <p:nvPr/>
          </p:nvSpPr>
          <p:spPr>
            <a:xfrm>
              <a:off x="4023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16"/>
            <p:cNvSpPr/>
            <p:nvPr/>
          </p:nvSpPr>
          <p:spPr>
            <a:xfrm>
              <a:off x="4023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16"/>
            <p:cNvSpPr/>
            <p:nvPr/>
          </p:nvSpPr>
          <p:spPr>
            <a:xfrm>
              <a:off x="4023432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16"/>
            <p:cNvSpPr/>
            <p:nvPr/>
          </p:nvSpPr>
          <p:spPr>
            <a:xfrm>
              <a:off x="4023432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16"/>
            <p:cNvSpPr/>
            <p:nvPr/>
          </p:nvSpPr>
          <p:spPr>
            <a:xfrm>
              <a:off x="5084442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16"/>
            <p:cNvSpPr/>
            <p:nvPr/>
          </p:nvSpPr>
          <p:spPr>
            <a:xfrm>
              <a:off x="5084442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16"/>
            <p:cNvSpPr/>
            <p:nvPr/>
          </p:nvSpPr>
          <p:spPr>
            <a:xfrm>
              <a:off x="5084442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16"/>
            <p:cNvSpPr/>
            <p:nvPr/>
          </p:nvSpPr>
          <p:spPr>
            <a:xfrm>
              <a:off x="5084442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16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16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16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16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16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16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16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16"/>
            <p:cNvSpPr/>
            <p:nvPr/>
          </p:nvSpPr>
          <p:spPr>
            <a:xfrm>
              <a:off x="83086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16"/>
            <p:cNvSpPr/>
            <p:nvPr/>
          </p:nvSpPr>
          <p:spPr>
            <a:xfrm>
              <a:off x="839090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16"/>
            <p:cNvSpPr/>
            <p:nvPr/>
          </p:nvSpPr>
          <p:spPr>
            <a:xfrm>
              <a:off x="83086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16"/>
            <p:cNvSpPr/>
            <p:nvPr/>
          </p:nvSpPr>
          <p:spPr>
            <a:xfrm>
              <a:off x="839090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16"/>
            <p:cNvSpPr/>
            <p:nvPr/>
          </p:nvSpPr>
          <p:spPr>
            <a:xfrm>
              <a:off x="830863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16"/>
            <p:cNvSpPr/>
            <p:nvPr/>
          </p:nvSpPr>
          <p:spPr>
            <a:xfrm>
              <a:off x="839090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16"/>
            <p:cNvSpPr/>
            <p:nvPr/>
          </p:nvSpPr>
          <p:spPr>
            <a:xfrm>
              <a:off x="830863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16"/>
            <p:cNvSpPr/>
            <p:nvPr/>
          </p:nvSpPr>
          <p:spPr>
            <a:xfrm>
              <a:off x="839090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16"/>
            <p:cNvSpPr/>
            <p:nvPr/>
          </p:nvSpPr>
          <p:spPr>
            <a:xfrm>
              <a:off x="839090" y="216990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16"/>
            <p:cNvSpPr/>
            <p:nvPr/>
          </p:nvSpPr>
          <p:spPr>
            <a:xfrm>
              <a:off x="830863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16"/>
            <p:cNvSpPr/>
            <p:nvPr/>
          </p:nvSpPr>
          <p:spPr>
            <a:xfrm>
              <a:off x="830863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16"/>
            <p:cNvSpPr/>
            <p:nvPr/>
          </p:nvSpPr>
          <p:spPr>
            <a:xfrm>
              <a:off x="839090" y="260449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16"/>
            <p:cNvSpPr/>
            <p:nvPr/>
          </p:nvSpPr>
          <p:spPr>
            <a:xfrm>
              <a:off x="830863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16"/>
            <p:cNvSpPr/>
            <p:nvPr/>
          </p:nvSpPr>
          <p:spPr>
            <a:xfrm>
              <a:off x="839090" y="289385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16"/>
            <p:cNvSpPr/>
            <p:nvPr/>
          </p:nvSpPr>
          <p:spPr>
            <a:xfrm>
              <a:off x="839090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16"/>
            <p:cNvSpPr/>
            <p:nvPr/>
          </p:nvSpPr>
          <p:spPr>
            <a:xfrm>
              <a:off x="830863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16"/>
            <p:cNvSpPr/>
            <p:nvPr/>
          </p:nvSpPr>
          <p:spPr>
            <a:xfrm>
              <a:off x="830863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16"/>
            <p:cNvSpPr/>
            <p:nvPr/>
          </p:nvSpPr>
          <p:spPr>
            <a:xfrm>
              <a:off x="830863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16"/>
            <p:cNvSpPr/>
            <p:nvPr/>
          </p:nvSpPr>
          <p:spPr>
            <a:xfrm>
              <a:off x="839090" y="361685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16"/>
            <p:cNvSpPr/>
            <p:nvPr/>
          </p:nvSpPr>
          <p:spPr>
            <a:xfrm>
              <a:off x="839090" y="37619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16"/>
            <p:cNvSpPr/>
            <p:nvPr/>
          </p:nvSpPr>
          <p:spPr>
            <a:xfrm>
              <a:off x="839090" y="390621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16"/>
            <p:cNvSpPr/>
            <p:nvPr/>
          </p:nvSpPr>
          <p:spPr>
            <a:xfrm>
              <a:off x="830863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16"/>
            <p:cNvSpPr/>
            <p:nvPr/>
          </p:nvSpPr>
          <p:spPr>
            <a:xfrm>
              <a:off x="839090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16"/>
            <p:cNvSpPr/>
            <p:nvPr/>
          </p:nvSpPr>
          <p:spPr>
            <a:xfrm>
              <a:off x="830863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16"/>
            <p:cNvSpPr/>
            <p:nvPr/>
          </p:nvSpPr>
          <p:spPr>
            <a:xfrm>
              <a:off x="839090" y="44849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16"/>
            <p:cNvSpPr/>
            <p:nvPr/>
          </p:nvSpPr>
          <p:spPr>
            <a:xfrm>
              <a:off x="830863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16"/>
            <p:cNvSpPr/>
            <p:nvPr/>
          </p:nvSpPr>
          <p:spPr>
            <a:xfrm>
              <a:off x="839090" y="47743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16"/>
            <p:cNvSpPr/>
            <p:nvPr/>
          </p:nvSpPr>
          <p:spPr>
            <a:xfrm>
              <a:off x="2962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16"/>
            <p:cNvSpPr/>
            <p:nvPr/>
          </p:nvSpPr>
          <p:spPr>
            <a:xfrm>
              <a:off x="2962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16"/>
            <p:cNvSpPr/>
            <p:nvPr/>
          </p:nvSpPr>
          <p:spPr>
            <a:xfrm>
              <a:off x="2962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16"/>
            <p:cNvSpPr/>
            <p:nvPr/>
          </p:nvSpPr>
          <p:spPr>
            <a:xfrm>
              <a:off x="2962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16"/>
            <p:cNvSpPr/>
            <p:nvPr/>
          </p:nvSpPr>
          <p:spPr>
            <a:xfrm>
              <a:off x="2954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16"/>
            <p:cNvSpPr/>
            <p:nvPr/>
          </p:nvSpPr>
          <p:spPr>
            <a:xfrm>
              <a:off x="2954433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16"/>
            <p:cNvSpPr/>
            <p:nvPr/>
          </p:nvSpPr>
          <p:spPr>
            <a:xfrm>
              <a:off x="2962660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16"/>
            <p:cNvSpPr/>
            <p:nvPr/>
          </p:nvSpPr>
          <p:spPr>
            <a:xfrm>
              <a:off x="2954433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16"/>
            <p:cNvSpPr/>
            <p:nvPr/>
          </p:nvSpPr>
          <p:spPr>
            <a:xfrm>
              <a:off x="2962660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16"/>
            <p:cNvSpPr/>
            <p:nvPr/>
          </p:nvSpPr>
          <p:spPr>
            <a:xfrm>
              <a:off x="2954433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16"/>
            <p:cNvSpPr/>
            <p:nvPr/>
          </p:nvSpPr>
          <p:spPr>
            <a:xfrm>
              <a:off x="2962660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16"/>
            <p:cNvSpPr/>
            <p:nvPr/>
          </p:nvSpPr>
          <p:spPr>
            <a:xfrm>
              <a:off x="349250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16"/>
            <p:cNvSpPr/>
            <p:nvPr/>
          </p:nvSpPr>
          <p:spPr>
            <a:xfrm>
              <a:off x="349250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16"/>
            <p:cNvSpPr/>
            <p:nvPr/>
          </p:nvSpPr>
          <p:spPr>
            <a:xfrm>
              <a:off x="349250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16"/>
            <p:cNvSpPr/>
            <p:nvPr/>
          </p:nvSpPr>
          <p:spPr>
            <a:xfrm>
              <a:off x="349250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16"/>
            <p:cNvSpPr/>
            <p:nvPr/>
          </p:nvSpPr>
          <p:spPr>
            <a:xfrm>
              <a:off x="3484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16"/>
            <p:cNvSpPr/>
            <p:nvPr/>
          </p:nvSpPr>
          <p:spPr>
            <a:xfrm>
              <a:off x="3484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16"/>
            <p:cNvSpPr/>
            <p:nvPr/>
          </p:nvSpPr>
          <p:spPr>
            <a:xfrm>
              <a:off x="349250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16"/>
            <p:cNvSpPr/>
            <p:nvPr/>
          </p:nvSpPr>
          <p:spPr>
            <a:xfrm>
              <a:off x="561524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16"/>
            <p:cNvSpPr/>
            <p:nvPr/>
          </p:nvSpPr>
          <p:spPr>
            <a:xfrm>
              <a:off x="561524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16"/>
            <p:cNvSpPr/>
            <p:nvPr/>
          </p:nvSpPr>
          <p:spPr>
            <a:xfrm>
              <a:off x="561524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16"/>
            <p:cNvSpPr/>
            <p:nvPr/>
          </p:nvSpPr>
          <p:spPr>
            <a:xfrm>
              <a:off x="561524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16"/>
            <p:cNvSpPr/>
            <p:nvPr/>
          </p:nvSpPr>
          <p:spPr>
            <a:xfrm>
              <a:off x="560701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16"/>
            <p:cNvSpPr/>
            <p:nvPr/>
          </p:nvSpPr>
          <p:spPr>
            <a:xfrm>
              <a:off x="6146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16"/>
            <p:cNvSpPr/>
            <p:nvPr/>
          </p:nvSpPr>
          <p:spPr>
            <a:xfrm>
              <a:off x="6146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16"/>
            <p:cNvSpPr/>
            <p:nvPr/>
          </p:nvSpPr>
          <p:spPr>
            <a:xfrm>
              <a:off x="6146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16"/>
            <p:cNvSpPr/>
            <p:nvPr/>
          </p:nvSpPr>
          <p:spPr>
            <a:xfrm>
              <a:off x="6146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16"/>
            <p:cNvSpPr/>
            <p:nvPr/>
          </p:nvSpPr>
          <p:spPr>
            <a:xfrm>
              <a:off x="61378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16"/>
            <p:cNvSpPr/>
            <p:nvPr/>
          </p:nvSpPr>
          <p:spPr>
            <a:xfrm>
              <a:off x="61378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16"/>
            <p:cNvSpPr/>
            <p:nvPr/>
          </p:nvSpPr>
          <p:spPr>
            <a:xfrm>
              <a:off x="614604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16"/>
            <p:cNvSpPr/>
            <p:nvPr/>
          </p:nvSpPr>
          <p:spPr>
            <a:xfrm>
              <a:off x="613782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16"/>
            <p:cNvSpPr/>
            <p:nvPr/>
          </p:nvSpPr>
          <p:spPr>
            <a:xfrm>
              <a:off x="6146049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16"/>
            <p:cNvSpPr/>
            <p:nvPr/>
          </p:nvSpPr>
          <p:spPr>
            <a:xfrm>
              <a:off x="6137822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16"/>
            <p:cNvSpPr/>
            <p:nvPr/>
          </p:nvSpPr>
          <p:spPr>
            <a:xfrm>
              <a:off x="720801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16"/>
            <p:cNvSpPr/>
            <p:nvPr/>
          </p:nvSpPr>
          <p:spPr>
            <a:xfrm>
              <a:off x="720801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16"/>
            <p:cNvSpPr/>
            <p:nvPr/>
          </p:nvSpPr>
          <p:spPr>
            <a:xfrm>
              <a:off x="720801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16"/>
            <p:cNvSpPr/>
            <p:nvPr/>
          </p:nvSpPr>
          <p:spPr>
            <a:xfrm>
              <a:off x="720801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16"/>
            <p:cNvSpPr/>
            <p:nvPr/>
          </p:nvSpPr>
          <p:spPr>
            <a:xfrm>
              <a:off x="719966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16"/>
            <p:cNvSpPr/>
            <p:nvPr/>
          </p:nvSpPr>
          <p:spPr>
            <a:xfrm>
              <a:off x="719966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16"/>
            <p:cNvSpPr/>
            <p:nvPr/>
          </p:nvSpPr>
          <p:spPr>
            <a:xfrm>
              <a:off x="720801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16"/>
            <p:cNvSpPr/>
            <p:nvPr/>
          </p:nvSpPr>
          <p:spPr>
            <a:xfrm>
              <a:off x="719966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16"/>
            <p:cNvSpPr/>
            <p:nvPr/>
          </p:nvSpPr>
          <p:spPr>
            <a:xfrm>
              <a:off x="720801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16"/>
            <p:cNvSpPr/>
            <p:nvPr/>
          </p:nvSpPr>
          <p:spPr>
            <a:xfrm>
              <a:off x="719966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16"/>
            <p:cNvSpPr/>
            <p:nvPr/>
          </p:nvSpPr>
          <p:spPr>
            <a:xfrm>
              <a:off x="7208013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16"/>
            <p:cNvSpPr/>
            <p:nvPr/>
          </p:nvSpPr>
          <p:spPr>
            <a:xfrm>
              <a:off x="7199667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16"/>
            <p:cNvSpPr/>
            <p:nvPr/>
          </p:nvSpPr>
          <p:spPr>
            <a:xfrm>
              <a:off x="7208013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16"/>
            <p:cNvSpPr/>
            <p:nvPr/>
          </p:nvSpPr>
          <p:spPr>
            <a:xfrm>
              <a:off x="719966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2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16"/>
            <p:cNvSpPr/>
            <p:nvPr/>
          </p:nvSpPr>
          <p:spPr>
            <a:xfrm>
              <a:off x="7208013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16"/>
            <p:cNvSpPr/>
            <p:nvPr/>
          </p:nvSpPr>
          <p:spPr>
            <a:xfrm>
              <a:off x="800415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16"/>
            <p:cNvSpPr/>
            <p:nvPr/>
          </p:nvSpPr>
          <p:spPr>
            <a:xfrm>
              <a:off x="800415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16"/>
            <p:cNvSpPr/>
            <p:nvPr/>
          </p:nvSpPr>
          <p:spPr>
            <a:xfrm>
              <a:off x="800415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16"/>
            <p:cNvSpPr/>
            <p:nvPr/>
          </p:nvSpPr>
          <p:spPr>
            <a:xfrm>
              <a:off x="800415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16"/>
            <p:cNvSpPr/>
            <p:nvPr/>
          </p:nvSpPr>
          <p:spPr>
            <a:xfrm>
              <a:off x="799593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16"/>
            <p:cNvSpPr/>
            <p:nvPr/>
          </p:nvSpPr>
          <p:spPr>
            <a:xfrm>
              <a:off x="799593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16"/>
            <p:cNvSpPr/>
            <p:nvPr/>
          </p:nvSpPr>
          <p:spPr>
            <a:xfrm>
              <a:off x="800415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16"/>
            <p:cNvSpPr/>
            <p:nvPr/>
          </p:nvSpPr>
          <p:spPr>
            <a:xfrm>
              <a:off x="799593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16"/>
            <p:cNvSpPr/>
            <p:nvPr/>
          </p:nvSpPr>
          <p:spPr>
            <a:xfrm>
              <a:off x="8004158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16"/>
            <p:cNvSpPr/>
            <p:nvPr/>
          </p:nvSpPr>
          <p:spPr>
            <a:xfrm>
              <a:off x="799593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16"/>
            <p:cNvSpPr/>
            <p:nvPr/>
          </p:nvSpPr>
          <p:spPr>
            <a:xfrm>
              <a:off x="8004158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16"/>
            <p:cNvSpPr/>
            <p:nvPr/>
          </p:nvSpPr>
          <p:spPr>
            <a:xfrm>
              <a:off x="7995931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16"/>
            <p:cNvSpPr/>
            <p:nvPr/>
          </p:nvSpPr>
          <p:spPr>
            <a:xfrm>
              <a:off x="8004158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16"/>
            <p:cNvSpPr/>
            <p:nvPr/>
          </p:nvSpPr>
          <p:spPr>
            <a:xfrm>
              <a:off x="799593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16"/>
            <p:cNvSpPr/>
            <p:nvPr/>
          </p:nvSpPr>
          <p:spPr>
            <a:xfrm>
              <a:off x="8004158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16"/>
            <p:cNvSpPr/>
            <p:nvPr/>
          </p:nvSpPr>
          <p:spPr>
            <a:xfrm>
              <a:off x="8004158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16"/>
            <p:cNvSpPr/>
            <p:nvPr/>
          </p:nvSpPr>
          <p:spPr>
            <a:xfrm>
              <a:off x="799593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16"/>
            <p:cNvSpPr/>
            <p:nvPr/>
          </p:nvSpPr>
          <p:spPr>
            <a:xfrm>
              <a:off x="7995931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16"/>
            <p:cNvSpPr/>
            <p:nvPr/>
          </p:nvSpPr>
          <p:spPr>
            <a:xfrm>
              <a:off x="8004158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16"/>
            <p:cNvSpPr/>
            <p:nvPr/>
          </p:nvSpPr>
          <p:spPr>
            <a:xfrm>
              <a:off x="7995931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16"/>
            <p:cNvSpPr/>
            <p:nvPr/>
          </p:nvSpPr>
          <p:spPr>
            <a:xfrm>
              <a:off x="8004158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16"/>
            <p:cNvSpPr/>
            <p:nvPr/>
          </p:nvSpPr>
          <p:spPr>
            <a:xfrm>
              <a:off x="8004158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16"/>
            <p:cNvSpPr/>
            <p:nvPr/>
          </p:nvSpPr>
          <p:spPr>
            <a:xfrm>
              <a:off x="7995931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16"/>
            <p:cNvSpPr/>
            <p:nvPr/>
          </p:nvSpPr>
          <p:spPr>
            <a:xfrm>
              <a:off x="7995931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16"/>
            <p:cNvSpPr/>
            <p:nvPr/>
          </p:nvSpPr>
          <p:spPr>
            <a:xfrm>
              <a:off x="7995931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16"/>
            <p:cNvSpPr/>
            <p:nvPr/>
          </p:nvSpPr>
          <p:spPr>
            <a:xfrm>
              <a:off x="8004158" y="361685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16"/>
            <p:cNvSpPr/>
            <p:nvPr/>
          </p:nvSpPr>
          <p:spPr>
            <a:xfrm>
              <a:off x="8004158" y="37619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16"/>
            <p:cNvSpPr/>
            <p:nvPr/>
          </p:nvSpPr>
          <p:spPr>
            <a:xfrm>
              <a:off x="8004158" y="390621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16"/>
            <p:cNvSpPr/>
            <p:nvPr/>
          </p:nvSpPr>
          <p:spPr>
            <a:xfrm>
              <a:off x="7995931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16"/>
            <p:cNvSpPr/>
            <p:nvPr/>
          </p:nvSpPr>
          <p:spPr>
            <a:xfrm>
              <a:off x="8004158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16"/>
            <p:cNvSpPr/>
            <p:nvPr/>
          </p:nvSpPr>
          <p:spPr>
            <a:xfrm>
              <a:off x="7995931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16"/>
            <p:cNvSpPr/>
            <p:nvPr/>
          </p:nvSpPr>
          <p:spPr>
            <a:xfrm>
              <a:off x="8004158" y="44849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16"/>
            <p:cNvSpPr/>
            <p:nvPr/>
          </p:nvSpPr>
          <p:spPr>
            <a:xfrm>
              <a:off x="7995931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16"/>
            <p:cNvSpPr/>
            <p:nvPr/>
          </p:nvSpPr>
          <p:spPr>
            <a:xfrm>
              <a:off x="8004158" y="47743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16"/>
            <p:cNvSpPr/>
            <p:nvPr/>
          </p:nvSpPr>
          <p:spPr>
            <a:xfrm>
              <a:off x="90642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16"/>
            <p:cNvSpPr/>
            <p:nvPr/>
          </p:nvSpPr>
          <p:spPr>
            <a:xfrm>
              <a:off x="90642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16"/>
            <p:cNvSpPr/>
            <p:nvPr/>
          </p:nvSpPr>
          <p:spPr>
            <a:xfrm>
              <a:off x="90642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16"/>
            <p:cNvSpPr/>
            <p:nvPr/>
          </p:nvSpPr>
          <p:spPr>
            <a:xfrm>
              <a:off x="90642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16"/>
            <p:cNvSpPr/>
            <p:nvPr/>
          </p:nvSpPr>
          <p:spPr>
            <a:xfrm>
              <a:off x="90568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16"/>
            <p:cNvSpPr/>
            <p:nvPr/>
          </p:nvSpPr>
          <p:spPr>
            <a:xfrm>
              <a:off x="90568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16"/>
            <p:cNvSpPr/>
            <p:nvPr/>
          </p:nvSpPr>
          <p:spPr>
            <a:xfrm>
              <a:off x="90642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16"/>
            <p:cNvSpPr/>
            <p:nvPr/>
          </p:nvSpPr>
          <p:spPr>
            <a:xfrm>
              <a:off x="90568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16"/>
            <p:cNvSpPr/>
            <p:nvPr/>
          </p:nvSpPr>
          <p:spPr>
            <a:xfrm>
              <a:off x="90642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16"/>
            <p:cNvSpPr/>
            <p:nvPr/>
          </p:nvSpPr>
          <p:spPr>
            <a:xfrm>
              <a:off x="905682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16"/>
            <p:cNvSpPr/>
            <p:nvPr/>
          </p:nvSpPr>
          <p:spPr>
            <a:xfrm>
              <a:off x="906421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16"/>
            <p:cNvSpPr/>
            <p:nvPr/>
          </p:nvSpPr>
          <p:spPr>
            <a:xfrm>
              <a:off x="905682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16"/>
            <p:cNvSpPr/>
            <p:nvPr/>
          </p:nvSpPr>
          <p:spPr>
            <a:xfrm>
              <a:off x="906421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16"/>
            <p:cNvSpPr/>
            <p:nvPr/>
          </p:nvSpPr>
          <p:spPr>
            <a:xfrm>
              <a:off x="905682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16"/>
            <p:cNvSpPr/>
            <p:nvPr/>
          </p:nvSpPr>
          <p:spPr>
            <a:xfrm>
              <a:off x="906421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16"/>
            <p:cNvSpPr/>
            <p:nvPr/>
          </p:nvSpPr>
          <p:spPr>
            <a:xfrm>
              <a:off x="906421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16"/>
            <p:cNvSpPr/>
            <p:nvPr/>
          </p:nvSpPr>
          <p:spPr>
            <a:xfrm>
              <a:off x="905682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16"/>
            <p:cNvSpPr/>
            <p:nvPr/>
          </p:nvSpPr>
          <p:spPr>
            <a:xfrm>
              <a:off x="905682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16"/>
            <p:cNvSpPr/>
            <p:nvPr/>
          </p:nvSpPr>
          <p:spPr>
            <a:xfrm>
              <a:off x="906421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16"/>
            <p:cNvSpPr/>
            <p:nvPr/>
          </p:nvSpPr>
          <p:spPr>
            <a:xfrm>
              <a:off x="905682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16"/>
            <p:cNvSpPr/>
            <p:nvPr/>
          </p:nvSpPr>
          <p:spPr>
            <a:xfrm>
              <a:off x="906421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16"/>
            <p:cNvSpPr/>
            <p:nvPr/>
          </p:nvSpPr>
          <p:spPr>
            <a:xfrm>
              <a:off x="906421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16"/>
            <p:cNvSpPr/>
            <p:nvPr/>
          </p:nvSpPr>
          <p:spPr>
            <a:xfrm>
              <a:off x="905682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16"/>
            <p:cNvSpPr/>
            <p:nvPr/>
          </p:nvSpPr>
          <p:spPr>
            <a:xfrm>
              <a:off x="905682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16"/>
            <p:cNvSpPr/>
            <p:nvPr/>
          </p:nvSpPr>
          <p:spPr>
            <a:xfrm>
              <a:off x="905682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16"/>
            <p:cNvSpPr/>
            <p:nvPr/>
          </p:nvSpPr>
          <p:spPr>
            <a:xfrm>
              <a:off x="906421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16"/>
            <p:cNvSpPr/>
            <p:nvPr/>
          </p:nvSpPr>
          <p:spPr>
            <a:xfrm>
              <a:off x="906421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16"/>
            <p:cNvSpPr/>
            <p:nvPr/>
          </p:nvSpPr>
          <p:spPr>
            <a:xfrm>
              <a:off x="906421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16"/>
            <p:cNvSpPr/>
            <p:nvPr/>
          </p:nvSpPr>
          <p:spPr>
            <a:xfrm>
              <a:off x="905682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16"/>
            <p:cNvSpPr/>
            <p:nvPr/>
          </p:nvSpPr>
          <p:spPr>
            <a:xfrm>
              <a:off x="906421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16"/>
            <p:cNvSpPr/>
            <p:nvPr/>
          </p:nvSpPr>
          <p:spPr>
            <a:xfrm>
              <a:off x="905682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16"/>
            <p:cNvSpPr/>
            <p:nvPr/>
          </p:nvSpPr>
          <p:spPr>
            <a:xfrm>
              <a:off x="906421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16"/>
            <p:cNvSpPr/>
            <p:nvPr/>
          </p:nvSpPr>
          <p:spPr>
            <a:xfrm>
              <a:off x="905682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16"/>
            <p:cNvSpPr/>
            <p:nvPr/>
          </p:nvSpPr>
          <p:spPr>
            <a:xfrm>
              <a:off x="906421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16"/>
            <p:cNvSpPr/>
            <p:nvPr/>
          </p:nvSpPr>
          <p:spPr>
            <a:xfrm>
              <a:off x="4554354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16"/>
            <p:cNvSpPr/>
            <p:nvPr/>
          </p:nvSpPr>
          <p:spPr>
            <a:xfrm>
              <a:off x="4554354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16"/>
            <p:cNvSpPr/>
            <p:nvPr/>
          </p:nvSpPr>
          <p:spPr>
            <a:xfrm>
              <a:off x="4554354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16"/>
            <p:cNvSpPr/>
            <p:nvPr/>
          </p:nvSpPr>
          <p:spPr>
            <a:xfrm>
              <a:off x="4554354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16"/>
            <p:cNvSpPr/>
            <p:nvPr/>
          </p:nvSpPr>
          <p:spPr>
            <a:xfrm>
              <a:off x="6942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16"/>
            <p:cNvSpPr/>
            <p:nvPr/>
          </p:nvSpPr>
          <p:spPr>
            <a:xfrm>
              <a:off x="6942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16"/>
            <p:cNvSpPr/>
            <p:nvPr/>
          </p:nvSpPr>
          <p:spPr>
            <a:xfrm>
              <a:off x="694243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16"/>
            <p:cNvSpPr/>
            <p:nvPr/>
          </p:nvSpPr>
          <p:spPr>
            <a:xfrm>
              <a:off x="693420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16"/>
            <p:cNvSpPr/>
            <p:nvPr/>
          </p:nvSpPr>
          <p:spPr>
            <a:xfrm>
              <a:off x="6934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16"/>
            <p:cNvSpPr/>
            <p:nvPr/>
          </p:nvSpPr>
          <p:spPr>
            <a:xfrm>
              <a:off x="694243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16"/>
            <p:cNvSpPr/>
            <p:nvPr/>
          </p:nvSpPr>
          <p:spPr>
            <a:xfrm>
              <a:off x="693420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16"/>
            <p:cNvSpPr/>
            <p:nvPr/>
          </p:nvSpPr>
          <p:spPr>
            <a:xfrm>
              <a:off x="694243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16"/>
            <p:cNvSpPr/>
            <p:nvPr/>
          </p:nvSpPr>
          <p:spPr>
            <a:xfrm>
              <a:off x="6934205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16"/>
            <p:cNvSpPr/>
            <p:nvPr/>
          </p:nvSpPr>
          <p:spPr>
            <a:xfrm>
              <a:off x="693420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16"/>
            <p:cNvSpPr/>
            <p:nvPr/>
          </p:nvSpPr>
          <p:spPr>
            <a:xfrm>
              <a:off x="6942432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16"/>
            <p:cNvSpPr/>
            <p:nvPr/>
          </p:nvSpPr>
          <p:spPr>
            <a:xfrm>
              <a:off x="6942432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16"/>
            <p:cNvSpPr/>
            <p:nvPr/>
          </p:nvSpPr>
          <p:spPr>
            <a:xfrm>
              <a:off x="481993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16"/>
            <p:cNvSpPr/>
            <p:nvPr/>
          </p:nvSpPr>
          <p:spPr>
            <a:xfrm>
              <a:off x="481993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16"/>
            <p:cNvSpPr/>
            <p:nvPr/>
          </p:nvSpPr>
          <p:spPr>
            <a:xfrm>
              <a:off x="481993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16"/>
            <p:cNvSpPr/>
            <p:nvPr/>
          </p:nvSpPr>
          <p:spPr>
            <a:xfrm>
              <a:off x="481158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16"/>
            <p:cNvSpPr/>
            <p:nvPr/>
          </p:nvSpPr>
          <p:spPr>
            <a:xfrm>
              <a:off x="4811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16"/>
            <p:cNvSpPr/>
            <p:nvPr/>
          </p:nvSpPr>
          <p:spPr>
            <a:xfrm>
              <a:off x="5880707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16"/>
            <p:cNvSpPr/>
            <p:nvPr/>
          </p:nvSpPr>
          <p:spPr>
            <a:xfrm>
              <a:off x="5880707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16"/>
            <p:cNvSpPr/>
            <p:nvPr/>
          </p:nvSpPr>
          <p:spPr>
            <a:xfrm>
              <a:off x="5880707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16"/>
            <p:cNvSpPr/>
            <p:nvPr/>
          </p:nvSpPr>
          <p:spPr>
            <a:xfrm>
              <a:off x="5872480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16"/>
            <p:cNvSpPr/>
            <p:nvPr/>
          </p:nvSpPr>
          <p:spPr>
            <a:xfrm>
              <a:off x="5872480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16"/>
            <p:cNvSpPr/>
            <p:nvPr/>
          </p:nvSpPr>
          <p:spPr>
            <a:xfrm>
              <a:off x="5880707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16"/>
            <p:cNvSpPr/>
            <p:nvPr/>
          </p:nvSpPr>
          <p:spPr>
            <a:xfrm>
              <a:off x="5872480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16"/>
            <p:cNvSpPr/>
            <p:nvPr/>
          </p:nvSpPr>
          <p:spPr>
            <a:xfrm>
              <a:off x="5880707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16"/>
            <p:cNvSpPr/>
            <p:nvPr/>
          </p:nvSpPr>
          <p:spPr>
            <a:xfrm>
              <a:off x="7473355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16"/>
            <p:cNvSpPr/>
            <p:nvPr/>
          </p:nvSpPr>
          <p:spPr>
            <a:xfrm>
              <a:off x="7473355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16"/>
            <p:cNvSpPr/>
            <p:nvPr/>
          </p:nvSpPr>
          <p:spPr>
            <a:xfrm>
              <a:off x="7473355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16"/>
            <p:cNvSpPr/>
            <p:nvPr/>
          </p:nvSpPr>
          <p:spPr>
            <a:xfrm>
              <a:off x="7465128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16"/>
            <p:cNvSpPr/>
            <p:nvPr/>
          </p:nvSpPr>
          <p:spPr>
            <a:xfrm>
              <a:off x="7465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16"/>
            <p:cNvSpPr/>
            <p:nvPr/>
          </p:nvSpPr>
          <p:spPr>
            <a:xfrm>
              <a:off x="7473355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16"/>
            <p:cNvSpPr/>
            <p:nvPr/>
          </p:nvSpPr>
          <p:spPr>
            <a:xfrm>
              <a:off x="7465128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16"/>
            <p:cNvSpPr/>
            <p:nvPr/>
          </p:nvSpPr>
          <p:spPr>
            <a:xfrm>
              <a:off x="7473355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16"/>
            <p:cNvSpPr/>
            <p:nvPr/>
          </p:nvSpPr>
          <p:spPr>
            <a:xfrm>
              <a:off x="7465128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16"/>
            <p:cNvSpPr/>
            <p:nvPr/>
          </p:nvSpPr>
          <p:spPr>
            <a:xfrm>
              <a:off x="7465128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16"/>
            <p:cNvSpPr/>
            <p:nvPr/>
          </p:nvSpPr>
          <p:spPr>
            <a:xfrm>
              <a:off x="7473355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16"/>
            <p:cNvSpPr/>
            <p:nvPr/>
          </p:nvSpPr>
          <p:spPr>
            <a:xfrm>
              <a:off x="7473355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16"/>
            <p:cNvSpPr/>
            <p:nvPr/>
          </p:nvSpPr>
          <p:spPr>
            <a:xfrm>
              <a:off x="7473355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16"/>
            <p:cNvSpPr/>
            <p:nvPr/>
          </p:nvSpPr>
          <p:spPr>
            <a:xfrm>
              <a:off x="7465128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16"/>
            <p:cNvSpPr/>
            <p:nvPr/>
          </p:nvSpPr>
          <p:spPr>
            <a:xfrm>
              <a:off x="7473355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16"/>
            <p:cNvSpPr/>
            <p:nvPr/>
          </p:nvSpPr>
          <p:spPr>
            <a:xfrm>
              <a:off x="7473355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16"/>
            <p:cNvSpPr/>
            <p:nvPr/>
          </p:nvSpPr>
          <p:spPr>
            <a:xfrm>
              <a:off x="7465128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16"/>
            <p:cNvSpPr/>
            <p:nvPr/>
          </p:nvSpPr>
          <p:spPr>
            <a:xfrm>
              <a:off x="7473355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16"/>
            <p:cNvSpPr/>
            <p:nvPr/>
          </p:nvSpPr>
          <p:spPr>
            <a:xfrm>
              <a:off x="7465128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16"/>
            <p:cNvSpPr/>
            <p:nvPr/>
          </p:nvSpPr>
          <p:spPr>
            <a:xfrm>
              <a:off x="7473355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16"/>
            <p:cNvSpPr/>
            <p:nvPr/>
          </p:nvSpPr>
          <p:spPr>
            <a:xfrm>
              <a:off x="7465128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16"/>
            <p:cNvSpPr/>
            <p:nvPr/>
          </p:nvSpPr>
          <p:spPr>
            <a:xfrm>
              <a:off x="7473355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16"/>
            <p:cNvSpPr/>
            <p:nvPr/>
          </p:nvSpPr>
          <p:spPr>
            <a:xfrm>
              <a:off x="7465128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16"/>
            <p:cNvSpPr/>
            <p:nvPr/>
          </p:nvSpPr>
          <p:spPr>
            <a:xfrm>
              <a:off x="7465128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16"/>
            <p:cNvSpPr/>
            <p:nvPr/>
          </p:nvSpPr>
          <p:spPr>
            <a:xfrm>
              <a:off x="7473355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16"/>
            <p:cNvSpPr/>
            <p:nvPr/>
          </p:nvSpPr>
          <p:spPr>
            <a:xfrm>
              <a:off x="7465128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16"/>
            <p:cNvSpPr/>
            <p:nvPr/>
          </p:nvSpPr>
          <p:spPr>
            <a:xfrm>
              <a:off x="322716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16"/>
            <p:cNvSpPr/>
            <p:nvPr/>
          </p:nvSpPr>
          <p:spPr>
            <a:xfrm>
              <a:off x="322716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16"/>
            <p:cNvSpPr/>
            <p:nvPr/>
          </p:nvSpPr>
          <p:spPr>
            <a:xfrm>
              <a:off x="3227168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16"/>
            <p:cNvSpPr/>
            <p:nvPr/>
          </p:nvSpPr>
          <p:spPr>
            <a:xfrm>
              <a:off x="3227168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16"/>
            <p:cNvSpPr/>
            <p:nvPr/>
          </p:nvSpPr>
          <p:spPr>
            <a:xfrm>
              <a:off x="3219775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16"/>
            <p:cNvSpPr/>
            <p:nvPr/>
          </p:nvSpPr>
          <p:spPr>
            <a:xfrm>
              <a:off x="3219775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16"/>
            <p:cNvSpPr/>
            <p:nvPr/>
          </p:nvSpPr>
          <p:spPr>
            <a:xfrm>
              <a:off x="3227168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16"/>
            <p:cNvSpPr/>
            <p:nvPr/>
          </p:nvSpPr>
          <p:spPr>
            <a:xfrm>
              <a:off x="3219775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16"/>
            <p:cNvSpPr/>
            <p:nvPr/>
          </p:nvSpPr>
          <p:spPr>
            <a:xfrm>
              <a:off x="3227168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16"/>
            <p:cNvSpPr/>
            <p:nvPr/>
          </p:nvSpPr>
          <p:spPr>
            <a:xfrm>
              <a:off x="375797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16"/>
            <p:cNvSpPr/>
            <p:nvPr/>
          </p:nvSpPr>
          <p:spPr>
            <a:xfrm>
              <a:off x="375797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16"/>
            <p:cNvSpPr/>
            <p:nvPr/>
          </p:nvSpPr>
          <p:spPr>
            <a:xfrm>
              <a:off x="375797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16"/>
            <p:cNvSpPr/>
            <p:nvPr/>
          </p:nvSpPr>
          <p:spPr>
            <a:xfrm>
              <a:off x="375797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16"/>
            <p:cNvSpPr/>
            <p:nvPr/>
          </p:nvSpPr>
          <p:spPr>
            <a:xfrm>
              <a:off x="3749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16"/>
            <p:cNvSpPr/>
            <p:nvPr/>
          </p:nvSpPr>
          <p:spPr>
            <a:xfrm>
              <a:off x="374974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16"/>
            <p:cNvSpPr/>
            <p:nvPr/>
          </p:nvSpPr>
          <p:spPr>
            <a:xfrm>
              <a:off x="428889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16"/>
            <p:cNvSpPr/>
            <p:nvPr/>
          </p:nvSpPr>
          <p:spPr>
            <a:xfrm>
              <a:off x="428889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16"/>
            <p:cNvSpPr/>
            <p:nvPr/>
          </p:nvSpPr>
          <p:spPr>
            <a:xfrm>
              <a:off x="428889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16"/>
            <p:cNvSpPr/>
            <p:nvPr/>
          </p:nvSpPr>
          <p:spPr>
            <a:xfrm>
              <a:off x="428889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16"/>
            <p:cNvSpPr/>
            <p:nvPr/>
          </p:nvSpPr>
          <p:spPr>
            <a:xfrm>
              <a:off x="4280666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16"/>
            <p:cNvSpPr/>
            <p:nvPr/>
          </p:nvSpPr>
          <p:spPr>
            <a:xfrm>
              <a:off x="534990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16"/>
            <p:cNvSpPr/>
            <p:nvPr/>
          </p:nvSpPr>
          <p:spPr>
            <a:xfrm>
              <a:off x="534990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16"/>
            <p:cNvSpPr/>
            <p:nvPr/>
          </p:nvSpPr>
          <p:spPr>
            <a:xfrm>
              <a:off x="534990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16"/>
            <p:cNvSpPr/>
            <p:nvPr/>
          </p:nvSpPr>
          <p:spPr>
            <a:xfrm>
              <a:off x="534990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16"/>
            <p:cNvSpPr/>
            <p:nvPr/>
          </p:nvSpPr>
          <p:spPr>
            <a:xfrm>
              <a:off x="534155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16"/>
            <p:cNvSpPr/>
            <p:nvPr/>
          </p:nvSpPr>
          <p:spPr>
            <a:xfrm>
              <a:off x="534155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16"/>
            <p:cNvSpPr/>
            <p:nvPr/>
          </p:nvSpPr>
          <p:spPr>
            <a:xfrm>
              <a:off x="641151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16"/>
            <p:cNvSpPr/>
            <p:nvPr/>
          </p:nvSpPr>
          <p:spPr>
            <a:xfrm>
              <a:off x="641151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16"/>
            <p:cNvSpPr/>
            <p:nvPr/>
          </p:nvSpPr>
          <p:spPr>
            <a:xfrm>
              <a:off x="641151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16"/>
            <p:cNvSpPr/>
            <p:nvPr/>
          </p:nvSpPr>
          <p:spPr>
            <a:xfrm>
              <a:off x="641151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16"/>
            <p:cNvSpPr/>
            <p:nvPr/>
          </p:nvSpPr>
          <p:spPr>
            <a:xfrm>
              <a:off x="6403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16"/>
            <p:cNvSpPr/>
            <p:nvPr/>
          </p:nvSpPr>
          <p:spPr>
            <a:xfrm>
              <a:off x="6403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16"/>
            <p:cNvSpPr/>
            <p:nvPr/>
          </p:nvSpPr>
          <p:spPr>
            <a:xfrm>
              <a:off x="6411510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16"/>
            <p:cNvSpPr/>
            <p:nvPr/>
          </p:nvSpPr>
          <p:spPr>
            <a:xfrm>
              <a:off x="640328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16"/>
            <p:cNvSpPr/>
            <p:nvPr/>
          </p:nvSpPr>
          <p:spPr>
            <a:xfrm>
              <a:off x="6411510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16"/>
            <p:cNvSpPr/>
            <p:nvPr/>
          </p:nvSpPr>
          <p:spPr>
            <a:xfrm>
              <a:off x="640328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16"/>
            <p:cNvSpPr/>
            <p:nvPr/>
          </p:nvSpPr>
          <p:spPr>
            <a:xfrm>
              <a:off x="641151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16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16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16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16"/>
            <p:cNvSpPr/>
            <p:nvPr/>
          </p:nvSpPr>
          <p:spPr>
            <a:xfrm>
              <a:off x="826878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16"/>
            <p:cNvSpPr/>
            <p:nvPr/>
          </p:nvSpPr>
          <p:spPr>
            <a:xfrm>
              <a:off x="826139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16"/>
            <p:cNvSpPr/>
            <p:nvPr/>
          </p:nvSpPr>
          <p:spPr>
            <a:xfrm>
              <a:off x="826139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16"/>
            <p:cNvSpPr/>
            <p:nvPr/>
          </p:nvSpPr>
          <p:spPr>
            <a:xfrm>
              <a:off x="826878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16"/>
            <p:cNvSpPr/>
            <p:nvPr/>
          </p:nvSpPr>
          <p:spPr>
            <a:xfrm>
              <a:off x="826139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16"/>
            <p:cNvSpPr/>
            <p:nvPr/>
          </p:nvSpPr>
          <p:spPr>
            <a:xfrm>
              <a:off x="826878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16"/>
            <p:cNvSpPr/>
            <p:nvPr/>
          </p:nvSpPr>
          <p:spPr>
            <a:xfrm>
              <a:off x="826139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16"/>
            <p:cNvSpPr/>
            <p:nvPr/>
          </p:nvSpPr>
          <p:spPr>
            <a:xfrm>
              <a:off x="826878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16"/>
            <p:cNvSpPr/>
            <p:nvPr/>
          </p:nvSpPr>
          <p:spPr>
            <a:xfrm>
              <a:off x="826139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16"/>
            <p:cNvSpPr/>
            <p:nvPr/>
          </p:nvSpPr>
          <p:spPr>
            <a:xfrm>
              <a:off x="826878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16"/>
            <p:cNvSpPr/>
            <p:nvPr/>
          </p:nvSpPr>
          <p:spPr>
            <a:xfrm>
              <a:off x="826139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16"/>
            <p:cNvSpPr/>
            <p:nvPr/>
          </p:nvSpPr>
          <p:spPr>
            <a:xfrm>
              <a:off x="826878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16"/>
            <p:cNvSpPr/>
            <p:nvPr/>
          </p:nvSpPr>
          <p:spPr>
            <a:xfrm>
              <a:off x="826878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16"/>
            <p:cNvSpPr/>
            <p:nvPr/>
          </p:nvSpPr>
          <p:spPr>
            <a:xfrm>
              <a:off x="826139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16"/>
            <p:cNvSpPr/>
            <p:nvPr/>
          </p:nvSpPr>
          <p:spPr>
            <a:xfrm>
              <a:off x="826139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16"/>
            <p:cNvSpPr/>
            <p:nvPr/>
          </p:nvSpPr>
          <p:spPr>
            <a:xfrm>
              <a:off x="826878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16"/>
            <p:cNvSpPr/>
            <p:nvPr/>
          </p:nvSpPr>
          <p:spPr>
            <a:xfrm>
              <a:off x="826139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16"/>
            <p:cNvSpPr/>
            <p:nvPr/>
          </p:nvSpPr>
          <p:spPr>
            <a:xfrm>
              <a:off x="826878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16"/>
            <p:cNvSpPr/>
            <p:nvPr/>
          </p:nvSpPr>
          <p:spPr>
            <a:xfrm>
              <a:off x="826878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16"/>
            <p:cNvSpPr/>
            <p:nvPr/>
          </p:nvSpPr>
          <p:spPr>
            <a:xfrm>
              <a:off x="826139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16"/>
            <p:cNvSpPr/>
            <p:nvPr/>
          </p:nvSpPr>
          <p:spPr>
            <a:xfrm>
              <a:off x="826139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16"/>
            <p:cNvSpPr/>
            <p:nvPr/>
          </p:nvSpPr>
          <p:spPr>
            <a:xfrm>
              <a:off x="826139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16"/>
            <p:cNvSpPr/>
            <p:nvPr/>
          </p:nvSpPr>
          <p:spPr>
            <a:xfrm>
              <a:off x="826878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16"/>
            <p:cNvSpPr/>
            <p:nvPr/>
          </p:nvSpPr>
          <p:spPr>
            <a:xfrm>
              <a:off x="826878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16"/>
            <p:cNvSpPr/>
            <p:nvPr/>
          </p:nvSpPr>
          <p:spPr>
            <a:xfrm>
              <a:off x="826878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16"/>
            <p:cNvSpPr/>
            <p:nvPr/>
          </p:nvSpPr>
          <p:spPr>
            <a:xfrm>
              <a:off x="826139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16"/>
            <p:cNvSpPr/>
            <p:nvPr/>
          </p:nvSpPr>
          <p:spPr>
            <a:xfrm>
              <a:off x="826878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16"/>
            <p:cNvSpPr/>
            <p:nvPr/>
          </p:nvSpPr>
          <p:spPr>
            <a:xfrm>
              <a:off x="826139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16"/>
            <p:cNvSpPr/>
            <p:nvPr/>
          </p:nvSpPr>
          <p:spPr>
            <a:xfrm>
              <a:off x="826878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16"/>
            <p:cNvSpPr/>
            <p:nvPr/>
          </p:nvSpPr>
          <p:spPr>
            <a:xfrm>
              <a:off x="826139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16"/>
            <p:cNvSpPr/>
            <p:nvPr/>
          </p:nvSpPr>
          <p:spPr>
            <a:xfrm>
              <a:off x="826878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16"/>
            <p:cNvSpPr/>
            <p:nvPr/>
          </p:nvSpPr>
          <p:spPr>
            <a:xfrm>
              <a:off x="2697199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16"/>
            <p:cNvSpPr/>
            <p:nvPr/>
          </p:nvSpPr>
          <p:spPr>
            <a:xfrm>
              <a:off x="2697199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16"/>
            <p:cNvSpPr/>
            <p:nvPr/>
          </p:nvSpPr>
          <p:spPr>
            <a:xfrm>
              <a:off x="2697199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16"/>
            <p:cNvSpPr/>
            <p:nvPr/>
          </p:nvSpPr>
          <p:spPr>
            <a:xfrm>
              <a:off x="2697199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16"/>
            <p:cNvSpPr/>
            <p:nvPr/>
          </p:nvSpPr>
          <p:spPr>
            <a:xfrm>
              <a:off x="268897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16"/>
            <p:cNvSpPr/>
            <p:nvPr/>
          </p:nvSpPr>
          <p:spPr>
            <a:xfrm>
              <a:off x="268897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16"/>
            <p:cNvSpPr/>
            <p:nvPr/>
          </p:nvSpPr>
          <p:spPr>
            <a:xfrm>
              <a:off x="2697199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16"/>
            <p:cNvSpPr/>
            <p:nvPr/>
          </p:nvSpPr>
          <p:spPr>
            <a:xfrm>
              <a:off x="268897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16"/>
            <p:cNvSpPr/>
            <p:nvPr/>
          </p:nvSpPr>
          <p:spPr>
            <a:xfrm>
              <a:off x="2697199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16"/>
            <p:cNvSpPr/>
            <p:nvPr/>
          </p:nvSpPr>
          <p:spPr>
            <a:xfrm>
              <a:off x="2688972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16"/>
            <p:cNvSpPr/>
            <p:nvPr/>
          </p:nvSpPr>
          <p:spPr>
            <a:xfrm>
              <a:off x="2697199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5" name="Google Shape;5585;p16"/>
          <p:cNvSpPr txBox="1">
            <a:spLocks noGrp="1"/>
          </p:cNvSpPr>
          <p:nvPr>
            <p:ph type="title"/>
          </p:nvPr>
        </p:nvSpPr>
        <p:spPr>
          <a:xfrm>
            <a:off x="2372250" y="2182661"/>
            <a:ext cx="4399500" cy="8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586" name="Google Shape;5586;p16"/>
          <p:cNvSpPr txBox="1">
            <a:spLocks noGrp="1"/>
          </p:cNvSpPr>
          <p:nvPr>
            <p:ph type="title" idx="2" hasCustomPrompt="1"/>
          </p:nvPr>
        </p:nvSpPr>
        <p:spPr>
          <a:xfrm>
            <a:off x="3757350" y="1171925"/>
            <a:ext cx="1629300" cy="9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587" name="Google Shape;5587;p16"/>
          <p:cNvSpPr txBox="1">
            <a:spLocks noGrp="1"/>
          </p:cNvSpPr>
          <p:nvPr>
            <p:ph type="subTitle" idx="1"/>
          </p:nvPr>
        </p:nvSpPr>
        <p:spPr>
          <a:xfrm>
            <a:off x="3052350" y="3188215"/>
            <a:ext cx="3039300" cy="6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2_1_1">
    <p:spTree>
      <p:nvGrpSpPr>
        <p:cNvPr id="1" name="Shape 5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9" name="Google Shape;5589;p17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5590" name="Google Shape;5590;p17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17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17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17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17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17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17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17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17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17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17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17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17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17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17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17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17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17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17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17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17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17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17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17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17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17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17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17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17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17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17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17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17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17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17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17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17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17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17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17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17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17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17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17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17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17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17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17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17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17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0" name="Google Shape;5640;p17"/>
          <p:cNvGrpSpPr/>
          <p:nvPr/>
        </p:nvGrpSpPr>
        <p:grpSpPr>
          <a:xfrm>
            <a:off x="119145" y="206"/>
            <a:ext cx="8913938" cy="5143474"/>
            <a:chOff x="119145" y="206"/>
            <a:chExt cx="8913938" cy="5143474"/>
          </a:xfrm>
        </p:grpSpPr>
        <p:sp>
          <p:nvSpPr>
            <p:cNvPr id="5641" name="Google Shape;5641;p17"/>
            <p:cNvSpPr/>
            <p:nvPr/>
          </p:nvSpPr>
          <p:spPr>
            <a:xfrm>
              <a:off x="38791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17"/>
            <p:cNvSpPr/>
            <p:nvPr/>
          </p:nvSpPr>
          <p:spPr>
            <a:xfrm>
              <a:off x="38791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17"/>
            <p:cNvSpPr/>
            <p:nvPr/>
          </p:nvSpPr>
          <p:spPr>
            <a:xfrm>
              <a:off x="38791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17"/>
            <p:cNvSpPr/>
            <p:nvPr/>
          </p:nvSpPr>
          <p:spPr>
            <a:xfrm>
              <a:off x="379686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17"/>
            <p:cNvSpPr/>
            <p:nvPr/>
          </p:nvSpPr>
          <p:spPr>
            <a:xfrm>
              <a:off x="92568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17"/>
            <p:cNvSpPr/>
            <p:nvPr/>
          </p:nvSpPr>
          <p:spPr>
            <a:xfrm>
              <a:off x="92568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17"/>
            <p:cNvSpPr/>
            <p:nvPr/>
          </p:nvSpPr>
          <p:spPr>
            <a:xfrm>
              <a:off x="925687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17"/>
            <p:cNvSpPr/>
            <p:nvPr/>
          </p:nvSpPr>
          <p:spPr>
            <a:xfrm>
              <a:off x="119445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17"/>
            <p:cNvSpPr/>
            <p:nvPr/>
          </p:nvSpPr>
          <p:spPr>
            <a:xfrm>
              <a:off x="119445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17"/>
            <p:cNvSpPr/>
            <p:nvPr/>
          </p:nvSpPr>
          <p:spPr>
            <a:xfrm>
              <a:off x="1194455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17"/>
            <p:cNvSpPr/>
            <p:nvPr/>
          </p:nvSpPr>
          <p:spPr>
            <a:xfrm>
              <a:off x="118622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17"/>
            <p:cNvSpPr/>
            <p:nvPr/>
          </p:nvSpPr>
          <p:spPr>
            <a:xfrm>
              <a:off x="845107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17"/>
            <p:cNvSpPr/>
            <p:nvPr/>
          </p:nvSpPr>
          <p:spPr>
            <a:xfrm>
              <a:off x="845107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17"/>
            <p:cNvSpPr/>
            <p:nvPr/>
          </p:nvSpPr>
          <p:spPr>
            <a:xfrm>
              <a:off x="845107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17"/>
            <p:cNvSpPr/>
            <p:nvPr/>
          </p:nvSpPr>
          <p:spPr>
            <a:xfrm>
              <a:off x="844284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17"/>
            <p:cNvSpPr/>
            <p:nvPr/>
          </p:nvSpPr>
          <p:spPr>
            <a:xfrm>
              <a:off x="844284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17"/>
            <p:cNvSpPr/>
            <p:nvPr/>
          </p:nvSpPr>
          <p:spPr>
            <a:xfrm>
              <a:off x="845107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17"/>
            <p:cNvSpPr/>
            <p:nvPr/>
          </p:nvSpPr>
          <p:spPr>
            <a:xfrm>
              <a:off x="844284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17"/>
            <p:cNvSpPr/>
            <p:nvPr/>
          </p:nvSpPr>
          <p:spPr>
            <a:xfrm>
              <a:off x="845107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17"/>
            <p:cNvSpPr/>
            <p:nvPr/>
          </p:nvSpPr>
          <p:spPr>
            <a:xfrm>
              <a:off x="844284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17"/>
            <p:cNvSpPr/>
            <p:nvPr/>
          </p:nvSpPr>
          <p:spPr>
            <a:xfrm>
              <a:off x="844284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17"/>
            <p:cNvSpPr/>
            <p:nvPr/>
          </p:nvSpPr>
          <p:spPr>
            <a:xfrm>
              <a:off x="8451074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17"/>
            <p:cNvSpPr/>
            <p:nvPr/>
          </p:nvSpPr>
          <p:spPr>
            <a:xfrm>
              <a:off x="8451074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17"/>
            <p:cNvSpPr/>
            <p:nvPr/>
          </p:nvSpPr>
          <p:spPr>
            <a:xfrm>
              <a:off x="8451074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17"/>
            <p:cNvSpPr/>
            <p:nvPr/>
          </p:nvSpPr>
          <p:spPr>
            <a:xfrm>
              <a:off x="844284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17"/>
            <p:cNvSpPr/>
            <p:nvPr/>
          </p:nvSpPr>
          <p:spPr>
            <a:xfrm>
              <a:off x="8451074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17"/>
            <p:cNvSpPr/>
            <p:nvPr/>
          </p:nvSpPr>
          <p:spPr>
            <a:xfrm>
              <a:off x="8451074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17"/>
            <p:cNvSpPr/>
            <p:nvPr/>
          </p:nvSpPr>
          <p:spPr>
            <a:xfrm>
              <a:off x="14632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7"/>
            <p:cNvSpPr/>
            <p:nvPr/>
          </p:nvSpPr>
          <p:spPr>
            <a:xfrm>
              <a:off x="14632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7"/>
            <p:cNvSpPr/>
            <p:nvPr/>
          </p:nvSpPr>
          <p:spPr>
            <a:xfrm>
              <a:off x="1463223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7"/>
            <p:cNvSpPr/>
            <p:nvPr/>
          </p:nvSpPr>
          <p:spPr>
            <a:xfrm>
              <a:off x="657005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7"/>
            <p:cNvSpPr/>
            <p:nvPr/>
          </p:nvSpPr>
          <p:spPr>
            <a:xfrm>
              <a:off x="657005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7"/>
            <p:cNvSpPr/>
            <p:nvPr/>
          </p:nvSpPr>
          <p:spPr>
            <a:xfrm>
              <a:off x="657005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7"/>
            <p:cNvSpPr/>
            <p:nvPr/>
          </p:nvSpPr>
          <p:spPr>
            <a:xfrm>
              <a:off x="656170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7"/>
            <p:cNvSpPr/>
            <p:nvPr/>
          </p:nvSpPr>
          <p:spPr>
            <a:xfrm>
              <a:off x="65617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7"/>
            <p:cNvSpPr/>
            <p:nvPr/>
          </p:nvSpPr>
          <p:spPr>
            <a:xfrm>
              <a:off x="6570055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17"/>
            <p:cNvSpPr/>
            <p:nvPr/>
          </p:nvSpPr>
          <p:spPr>
            <a:xfrm>
              <a:off x="6561709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17"/>
            <p:cNvSpPr/>
            <p:nvPr/>
          </p:nvSpPr>
          <p:spPr>
            <a:xfrm>
              <a:off x="764548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17"/>
            <p:cNvSpPr/>
            <p:nvPr/>
          </p:nvSpPr>
          <p:spPr>
            <a:xfrm>
              <a:off x="764548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17"/>
            <p:cNvSpPr/>
            <p:nvPr/>
          </p:nvSpPr>
          <p:spPr>
            <a:xfrm>
              <a:off x="7645485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7"/>
            <p:cNvSpPr/>
            <p:nvPr/>
          </p:nvSpPr>
          <p:spPr>
            <a:xfrm>
              <a:off x="763725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7"/>
            <p:cNvSpPr/>
            <p:nvPr/>
          </p:nvSpPr>
          <p:spPr>
            <a:xfrm>
              <a:off x="763725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7"/>
            <p:cNvSpPr/>
            <p:nvPr/>
          </p:nvSpPr>
          <p:spPr>
            <a:xfrm>
              <a:off x="7645485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17"/>
            <p:cNvSpPr/>
            <p:nvPr/>
          </p:nvSpPr>
          <p:spPr>
            <a:xfrm>
              <a:off x="763725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17"/>
            <p:cNvSpPr/>
            <p:nvPr/>
          </p:nvSpPr>
          <p:spPr>
            <a:xfrm>
              <a:off x="7645485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17"/>
            <p:cNvSpPr/>
            <p:nvPr/>
          </p:nvSpPr>
          <p:spPr>
            <a:xfrm>
              <a:off x="763725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17"/>
            <p:cNvSpPr/>
            <p:nvPr/>
          </p:nvSpPr>
          <p:spPr>
            <a:xfrm>
              <a:off x="871996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17"/>
            <p:cNvSpPr/>
            <p:nvPr/>
          </p:nvSpPr>
          <p:spPr>
            <a:xfrm>
              <a:off x="871996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17"/>
            <p:cNvSpPr/>
            <p:nvPr/>
          </p:nvSpPr>
          <p:spPr>
            <a:xfrm>
              <a:off x="8719961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17"/>
            <p:cNvSpPr/>
            <p:nvPr/>
          </p:nvSpPr>
          <p:spPr>
            <a:xfrm>
              <a:off x="871173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17"/>
            <p:cNvSpPr/>
            <p:nvPr/>
          </p:nvSpPr>
          <p:spPr>
            <a:xfrm>
              <a:off x="87117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17"/>
            <p:cNvSpPr/>
            <p:nvPr/>
          </p:nvSpPr>
          <p:spPr>
            <a:xfrm>
              <a:off x="8719961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17"/>
            <p:cNvSpPr/>
            <p:nvPr/>
          </p:nvSpPr>
          <p:spPr>
            <a:xfrm>
              <a:off x="871173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17"/>
            <p:cNvSpPr/>
            <p:nvPr/>
          </p:nvSpPr>
          <p:spPr>
            <a:xfrm>
              <a:off x="8719961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17"/>
            <p:cNvSpPr/>
            <p:nvPr/>
          </p:nvSpPr>
          <p:spPr>
            <a:xfrm>
              <a:off x="8711735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17"/>
            <p:cNvSpPr/>
            <p:nvPr/>
          </p:nvSpPr>
          <p:spPr>
            <a:xfrm>
              <a:off x="871173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17"/>
            <p:cNvSpPr/>
            <p:nvPr/>
          </p:nvSpPr>
          <p:spPr>
            <a:xfrm>
              <a:off x="8719961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17"/>
            <p:cNvSpPr/>
            <p:nvPr/>
          </p:nvSpPr>
          <p:spPr>
            <a:xfrm>
              <a:off x="8719961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17"/>
            <p:cNvSpPr/>
            <p:nvPr/>
          </p:nvSpPr>
          <p:spPr>
            <a:xfrm>
              <a:off x="8719961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17"/>
            <p:cNvSpPr/>
            <p:nvPr/>
          </p:nvSpPr>
          <p:spPr>
            <a:xfrm>
              <a:off x="8711735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17"/>
            <p:cNvSpPr/>
            <p:nvPr/>
          </p:nvSpPr>
          <p:spPr>
            <a:xfrm>
              <a:off x="8719961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17"/>
            <p:cNvSpPr/>
            <p:nvPr/>
          </p:nvSpPr>
          <p:spPr>
            <a:xfrm>
              <a:off x="8719961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17"/>
            <p:cNvSpPr/>
            <p:nvPr/>
          </p:nvSpPr>
          <p:spPr>
            <a:xfrm>
              <a:off x="8711735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17"/>
            <p:cNvSpPr/>
            <p:nvPr/>
          </p:nvSpPr>
          <p:spPr>
            <a:xfrm>
              <a:off x="8719961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17"/>
            <p:cNvSpPr/>
            <p:nvPr/>
          </p:nvSpPr>
          <p:spPr>
            <a:xfrm>
              <a:off x="8711735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17"/>
            <p:cNvSpPr/>
            <p:nvPr/>
          </p:nvSpPr>
          <p:spPr>
            <a:xfrm>
              <a:off x="8719961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17"/>
            <p:cNvSpPr/>
            <p:nvPr/>
          </p:nvSpPr>
          <p:spPr>
            <a:xfrm>
              <a:off x="8711735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17"/>
            <p:cNvSpPr/>
            <p:nvPr/>
          </p:nvSpPr>
          <p:spPr>
            <a:xfrm>
              <a:off x="8719961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17"/>
            <p:cNvSpPr/>
            <p:nvPr/>
          </p:nvSpPr>
          <p:spPr>
            <a:xfrm>
              <a:off x="8711735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17"/>
            <p:cNvSpPr/>
            <p:nvPr/>
          </p:nvSpPr>
          <p:spPr>
            <a:xfrm>
              <a:off x="8711735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17"/>
            <p:cNvSpPr/>
            <p:nvPr/>
          </p:nvSpPr>
          <p:spPr>
            <a:xfrm>
              <a:off x="8719961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17"/>
            <p:cNvSpPr/>
            <p:nvPr/>
          </p:nvSpPr>
          <p:spPr>
            <a:xfrm>
              <a:off x="8711735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17"/>
            <p:cNvSpPr/>
            <p:nvPr/>
          </p:nvSpPr>
          <p:spPr>
            <a:xfrm>
              <a:off x="8711735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17"/>
            <p:cNvSpPr/>
            <p:nvPr/>
          </p:nvSpPr>
          <p:spPr>
            <a:xfrm>
              <a:off x="8711735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17"/>
            <p:cNvSpPr/>
            <p:nvPr/>
          </p:nvSpPr>
          <p:spPr>
            <a:xfrm>
              <a:off x="8719961" y="40513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17"/>
            <p:cNvSpPr/>
            <p:nvPr/>
          </p:nvSpPr>
          <p:spPr>
            <a:xfrm>
              <a:off x="8719961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17"/>
            <p:cNvSpPr/>
            <p:nvPr/>
          </p:nvSpPr>
          <p:spPr>
            <a:xfrm>
              <a:off x="8719961" y="43406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17"/>
            <p:cNvSpPr/>
            <p:nvPr/>
          </p:nvSpPr>
          <p:spPr>
            <a:xfrm>
              <a:off x="8711735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17"/>
            <p:cNvSpPr/>
            <p:nvPr/>
          </p:nvSpPr>
          <p:spPr>
            <a:xfrm>
              <a:off x="8719961" y="46300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17"/>
            <p:cNvSpPr/>
            <p:nvPr/>
          </p:nvSpPr>
          <p:spPr>
            <a:xfrm>
              <a:off x="8711735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17"/>
            <p:cNvSpPr/>
            <p:nvPr/>
          </p:nvSpPr>
          <p:spPr>
            <a:xfrm>
              <a:off x="8719961" y="49194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17"/>
            <p:cNvSpPr/>
            <p:nvPr/>
          </p:nvSpPr>
          <p:spPr>
            <a:xfrm>
              <a:off x="8711735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17"/>
            <p:cNvSpPr/>
            <p:nvPr/>
          </p:nvSpPr>
          <p:spPr>
            <a:xfrm>
              <a:off x="1191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17"/>
            <p:cNvSpPr/>
            <p:nvPr/>
          </p:nvSpPr>
          <p:spPr>
            <a:xfrm>
              <a:off x="1191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17"/>
            <p:cNvSpPr/>
            <p:nvPr/>
          </p:nvSpPr>
          <p:spPr>
            <a:xfrm>
              <a:off x="1191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17"/>
            <p:cNvSpPr/>
            <p:nvPr/>
          </p:nvSpPr>
          <p:spPr>
            <a:xfrm>
              <a:off x="173211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17"/>
            <p:cNvSpPr/>
            <p:nvPr/>
          </p:nvSpPr>
          <p:spPr>
            <a:xfrm>
              <a:off x="173211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17"/>
            <p:cNvSpPr/>
            <p:nvPr/>
          </p:nvSpPr>
          <p:spPr>
            <a:xfrm>
              <a:off x="173211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17"/>
            <p:cNvSpPr/>
            <p:nvPr/>
          </p:nvSpPr>
          <p:spPr>
            <a:xfrm>
              <a:off x="200099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17"/>
            <p:cNvSpPr/>
            <p:nvPr/>
          </p:nvSpPr>
          <p:spPr>
            <a:xfrm>
              <a:off x="200099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17"/>
            <p:cNvSpPr/>
            <p:nvPr/>
          </p:nvSpPr>
          <p:spPr>
            <a:xfrm>
              <a:off x="200099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17"/>
            <p:cNvSpPr/>
            <p:nvPr/>
          </p:nvSpPr>
          <p:spPr>
            <a:xfrm>
              <a:off x="200099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17"/>
            <p:cNvSpPr/>
            <p:nvPr/>
          </p:nvSpPr>
          <p:spPr>
            <a:xfrm>
              <a:off x="227000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17"/>
            <p:cNvSpPr/>
            <p:nvPr/>
          </p:nvSpPr>
          <p:spPr>
            <a:xfrm>
              <a:off x="227000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17"/>
            <p:cNvSpPr/>
            <p:nvPr/>
          </p:nvSpPr>
          <p:spPr>
            <a:xfrm>
              <a:off x="227000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17"/>
            <p:cNvSpPr/>
            <p:nvPr/>
          </p:nvSpPr>
          <p:spPr>
            <a:xfrm>
              <a:off x="227000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17"/>
            <p:cNvSpPr/>
            <p:nvPr/>
          </p:nvSpPr>
          <p:spPr>
            <a:xfrm>
              <a:off x="226165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17"/>
            <p:cNvSpPr/>
            <p:nvPr/>
          </p:nvSpPr>
          <p:spPr>
            <a:xfrm>
              <a:off x="388213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17"/>
            <p:cNvSpPr/>
            <p:nvPr/>
          </p:nvSpPr>
          <p:spPr>
            <a:xfrm>
              <a:off x="388213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17"/>
            <p:cNvSpPr/>
            <p:nvPr/>
          </p:nvSpPr>
          <p:spPr>
            <a:xfrm>
              <a:off x="388213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17"/>
            <p:cNvSpPr/>
            <p:nvPr/>
          </p:nvSpPr>
          <p:spPr>
            <a:xfrm>
              <a:off x="388213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17"/>
            <p:cNvSpPr/>
            <p:nvPr/>
          </p:nvSpPr>
          <p:spPr>
            <a:xfrm>
              <a:off x="38739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17"/>
            <p:cNvSpPr/>
            <p:nvPr/>
          </p:nvSpPr>
          <p:spPr>
            <a:xfrm>
              <a:off x="387390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17"/>
            <p:cNvSpPr/>
            <p:nvPr/>
          </p:nvSpPr>
          <p:spPr>
            <a:xfrm>
              <a:off x="388213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17"/>
            <p:cNvSpPr/>
            <p:nvPr/>
          </p:nvSpPr>
          <p:spPr>
            <a:xfrm>
              <a:off x="387390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7"/>
            <p:cNvSpPr/>
            <p:nvPr/>
          </p:nvSpPr>
          <p:spPr>
            <a:xfrm>
              <a:off x="3882136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7"/>
            <p:cNvSpPr/>
            <p:nvPr/>
          </p:nvSpPr>
          <p:spPr>
            <a:xfrm>
              <a:off x="387390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7"/>
            <p:cNvSpPr/>
            <p:nvPr/>
          </p:nvSpPr>
          <p:spPr>
            <a:xfrm>
              <a:off x="388213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17"/>
            <p:cNvSpPr/>
            <p:nvPr/>
          </p:nvSpPr>
          <p:spPr>
            <a:xfrm>
              <a:off x="3873909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17"/>
            <p:cNvSpPr/>
            <p:nvPr/>
          </p:nvSpPr>
          <p:spPr>
            <a:xfrm>
              <a:off x="4956851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7"/>
            <p:cNvSpPr/>
            <p:nvPr/>
          </p:nvSpPr>
          <p:spPr>
            <a:xfrm>
              <a:off x="4956851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7"/>
            <p:cNvSpPr/>
            <p:nvPr/>
          </p:nvSpPr>
          <p:spPr>
            <a:xfrm>
              <a:off x="4956851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7"/>
            <p:cNvSpPr/>
            <p:nvPr/>
          </p:nvSpPr>
          <p:spPr>
            <a:xfrm>
              <a:off x="4956851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7"/>
            <p:cNvSpPr/>
            <p:nvPr/>
          </p:nvSpPr>
          <p:spPr>
            <a:xfrm>
              <a:off x="4949459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7"/>
            <p:cNvSpPr/>
            <p:nvPr/>
          </p:nvSpPr>
          <p:spPr>
            <a:xfrm>
              <a:off x="4949459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7"/>
            <p:cNvSpPr/>
            <p:nvPr/>
          </p:nvSpPr>
          <p:spPr>
            <a:xfrm>
              <a:off x="4956851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7"/>
            <p:cNvSpPr/>
            <p:nvPr/>
          </p:nvSpPr>
          <p:spPr>
            <a:xfrm>
              <a:off x="4949459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7"/>
            <p:cNvSpPr/>
            <p:nvPr/>
          </p:nvSpPr>
          <p:spPr>
            <a:xfrm>
              <a:off x="4956851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7"/>
            <p:cNvSpPr/>
            <p:nvPr/>
          </p:nvSpPr>
          <p:spPr>
            <a:xfrm>
              <a:off x="65668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7"/>
            <p:cNvSpPr/>
            <p:nvPr/>
          </p:nvSpPr>
          <p:spPr>
            <a:xfrm>
              <a:off x="65668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7"/>
            <p:cNvSpPr/>
            <p:nvPr/>
          </p:nvSpPr>
          <p:spPr>
            <a:xfrm>
              <a:off x="65668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7"/>
            <p:cNvSpPr/>
            <p:nvPr/>
          </p:nvSpPr>
          <p:spPr>
            <a:xfrm>
              <a:off x="2807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7"/>
            <p:cNvSpPr/>
            <p:nvPr/>
          </p:nvSpPr>
          <p:spPr>
            <a:xfrm>
              <a:off x="2807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7"/>
            <p:cNvSpPr/>
            <p:nvPr/>
          </p:nvSpPr>
          <p:spPr>
            <a:xfrm>
              <a:off x="2807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7"/>
            <p:cNvSpPr/>
            <p:nvPr/>
          </p:nvSpPr>
          <p:spPr>
            <a:xfrm>
              <a:off x="33443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7"/>
            <p:cNvSpPr/>
            <p:nvPr/>
          </p:nvSpPr>
          <p:spPr>
            <a:xfrm>
              <a:off x="33443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7"/>
            <p:cNvSpPr/>
            <p:nvPr/>
          </p:nvSpPr>
          <p:spPr>
            <a:xfrm>
              <a:off x="33443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7"/>
            <p:cNvSpPr/>
            <p:nvPr/>
          </p:nvSpPr>
          <p:spPr>
            <a:xfrm>
              <a:off x="334436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7"/>
            <p:cNvSpPr/>
            <p:nvPr/>
          </p:nvSpPr>
          <p:spPr>
            <a:xfrm>
              <a:off x="33361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7"/>
            <p:cNvSpPr/>
            <p:nvPr/>
          </p:nvSpPr>
          <p:spPr>
            <a:xfrm>
              <a:off x="549450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7"/>
            <p:cNvSpPr/>
            <p:nvPr/>
          </p:nvSpPr>
          <p:spPr>
            <a:xfrm>
              <a:off x="549450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7"/>
            <p:cNvSpPr/>
            <p:nvPr/>
          </p:nvSpPr>
          <p:spPr>
            <a:xfrm>
              <a:off x="549450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7"/>
            <p:cNvSpPr/>
            <p:nvPr/>
          </p:nvSpPr>
          <p:spPr>
            <a:xfrm>
              <a:off x="549450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7"/>
            <p:cNvSpPr/>
            <p:nvPr/>
          </p:nvSpPr>
          <p:spPr>
            <a:xfrm>
              <a:off x="548627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7"/>
            <p:cNvSpPr/>
            <p:nvPr/>
          </p:nvSpPr>
          <p:spPr>
            <a:xfrm>
              <a:off x="548627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7"/>
            <p:cNvSpPr/>
            <p:nvPr/>
          </p:nvSpPr>
          <p:spPr>
            <a:xfrm>
              <a:off x="549450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7"/>
            <p:cNvSpPr/>
            <p:nvPr/>
          </p:nvSpPr>
          <p:spPr>
            <a:xfrm>
              <a:off x="548627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7"/>
            <p:cNvSpPr/>
            <p:nvPr/>
          </p:nvSpPr>
          <p:spPr>
            <a:xfrm>
              <a:off x="60321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7"/>
            <p:cNvSpPr/>
            <p:nvPr/>
          </p:nvSpPr>
          <p:spPr>
            <a:xfrm>
              <a:off x="60321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7"/>
            <p:cNvSpPr/>
            <p:nvPr/>
          </p:nvSpPr>
          <p:spPr>
            <a:xfrm>
              <a:off x="60321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7"/>
            <p:cNvSpPr/>
            <p:nvPr/>
          </p:nvSpPr>
          <p:spPr>
            <a:xfrm>
              <a:off x="603216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7"/>
            <p:cNvSpPr/>
            <p:nvPr/>
          </p:nvSpPr>
          <p:spPr>
            <a:xfrm>
              <a:off x="60239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17"/>
            <p:cNvSpPr/>
            <p:nvPr/>
          </p:nvSpPr>
          <p:spPr>
            <a:xfrm>
              <a:off x="602393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17"/>
            <p:cNvSpPr/>
            <p:nvPr/>
          </p:nvSpPr>
          <p:spPr>
            <a:xfrm>
              <a:off x="603216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17"/>
            <p:cNvSpPr/>
            <p:nvPr/>
          </p:nvSpPr>
          <p:spPr>
            <a:xfrm>
              <a:off x="710783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17"/>
            <p:cNvSpPr/>
            <p:nvPr/>
          </p:nvSpPr>
          <p:spPr>
            <a:xfrm>
              <a:off x="710783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17"/>
            <p:cNvSpPr/>
            <p:nvPr/>
          </p:nvSpPr>
          <p:spPr>
            <a:xfrm>
              <a:off x="710783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17"/>
            <p:cNvSpPr/>
            <p:nvPr/>
          </p:nvSpPr>
          <p:spPr>
            <a:xfrm>
              <a:off x="710783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17"/>
            <p:cNvSpPr/>
            <p:nvPr/>
          </p:nvSpPr>
          <p:spPr>
            <a:xfrm>
              <a:off x="709948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17"/>
            <p:cNvSpPr/>
            <p:nvPr/>
          </p:nvSpPr>
          <p:spPr>
            <a:xfrm>
              <a:off x="709948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17"/>
            <p:cNvSpPr/>
            <p:nvPr/>
          </p:nvSpPr>
          <p:spPr>
            <a:xfrm>
              <a:off x="7107830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17"/>
            <p:cNvSpPr/>
            <p:nvPr/>
          </p:nvSpPr>
          <p:spPr>
            <a:xfrm>
              <a:off x="709948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17"/>
            <p:cNvSpPr/>
            <p:nvPr/>
          </p:nvSpPr>
          <p:spPr>
            <a:xfrm>
              <a:off x="7107830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17"/>
            <p:cNvSpPr/>
            <p:nvPr/>
          </p:nvSpPr>
          <p:spPr>
            <a:xfrm>
              <a:off x="791425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17"/>
            <p:cNvSpPr/>
            <p:nvPr/>
          </p:nvSpPr>
          <p:spPr>
            <a:xfrm>
              <a:off x="791425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17"/>
            <p:cNvSpPr/>
            <p:nvPr/>
          </p:nvSpPr>
          <p:spPr>
            <a:xfrm>
              <a:off x="791425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17"/>
            <p:cNvSpPr/>
            <p:nvPr/>
          </p:nvSpPr>
          <p:spPr>
            <a:xfrm>
              <a:off x="791425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17"/>
            <p:cNvSpPr/>
            <p:nvPr/>
          </p:nvSpPr>
          <p:spPr>
            <a:xfrm>
              <a:off x="79060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17"/>
            <p:cNvSpPr/>
            <p:nvPr/>
          </p:nvSpPr>
          <p:spPr>
            <a:xfrm>
              <a:off x="790602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17"/>
            <p:cNvSpPr/>
            <p:nvPr/>
          </p:nvSpPr>
          <p:spPr>
            <a:xfrm>
              <a:off x="791425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17"/>
            <p:cNvSpPr/>
            <p:nvPr/>
          </p:nvSpPr>
          <p:spPr>
            <a:xfrm>
              <a:off x="790602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17"/>
            <p:cNvSpPr/>
            <p:nvPr/>
          </p:nvSpPr>
          <p:spPr>
            <a:xfrm>
              <a:off x="791425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17"/>
            <p:cNvSpPr/>
            <p:nvPr/>
          </p:nvSpPr>
          <p:spPr>
            <a:xfrm>
              <a:off x="790602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17"/>
            <p:cNvSpPr/>
            <p:nvPr/>
          </p:nvSpPr>
          <p:spPr>
            <a:xfrm>
              <a:off x="89880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17"/>
            <p:cNvSpPr/>
            <p:nvPr/>
          </p:nvSpPr>
          <p:spPr>
            <a:xfrm>
              <a:off x="89880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17"/>
            <p:cNvSpPr/>
            <p:nvPr/>
          </p:nvSpPr>
          <p:spPr>
            <a:xfrm>
              <a:off x="89880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17"/>
            <p:cNvSpPr/>
            <p:nvPr/>
          </p:nvSpPr>
          <p:spPr>
            <a:xfrm>
              <a:off x="89880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17"/>
            <p:cNvSpPr/>
            <p:nvPr/>
          </p:nvSpPr>
          <p:spPr>
            <a:xfrm>
              <a:off x="89806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17"/>
            <p:cNvSpPr/>
            <p:nvPr/>
          </p:nvSpPr>
          <p:spPr>
            <a:xfrm>
              <a:off x="89806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17"/>
            <p:cNvSpPr/>
            <p:nvPr/>
          </p:nvSpPr>
          <p:spPr>
            <a:xfrm>
              <a:off x="89880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17"/>
            <p:cNvSpPr/>
            <p:nvPr/>
          </p:nvSpPr>
          <p:spPr>
            <a:xfrm>
              <a:off x="89806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17"/>
            <p:cNvSpPr/>
            <p:nvPr/>
          </p:nvSpPr>
          <p:spPr>
            <a:xfrm>
              <a:off x="89880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17"/>
            <p:cNvSpPr/>
            <p:nvPr/>
          </p:nvSpPr>
          <p:spPr>
            <a:xfrm>
              <a:off x="898062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17"/>
            <p:cNvSpPr/>
            <p:nvPr/>
          </p:nvSpPr>
          <p:spPr>
            <a:xfrm>
              <a:off x="898801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17"/>
            <p:cNvSpPr/>
            <p:nvPr/>
          </p:nvSpPr>
          <p:spPr>
            <a:xfrm>
              <a:off x="898062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17"/>
            <p:cNvSpPr/>
            <p:nvPr/>
          </p:nvSpPr>
          <p:spPr>
            <a:xfrm>
              <a:off x="898801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17"/>
            <p:cNvSpPr/>
            <p:nvPr/>
          </p:nvSpPr>
          <p:spPr>
            <a:xfrm>
              <a:off x="898062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17"/>
            <p:cNvSpPr/>
            <p:nvPr/>
          </p:nvSpPr>
          <p:spPr>
            <a:xfrm>
              <a:off x="898801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17"/>
            <p:cNvSpPr/>
            <p:nvPr/>
          </p:nvSpPr>
          <p:spPr>
            <a:xfrm>
              <a:off x="898801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17"/>
            <p:cNvSpPr/>
            <p:nvPr/>
          </p:nvSpPr>
          <p:spPr>
            <a:xfrm>
              <a:off x="898062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17"/>
            <p:cNvSpPr/>
            <p:nvPr/>
          </p:nvSpPr>
          <p:spPr>
            <a:xfrm>
              <a:off x="898062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17"/>
            <p:cNvSpPr/>
            <p:nvPr/>
          </p:nvSpPr>
          <p:spPr>
            <a:xfrm>
              <a:off x="898801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17"/>
            <p:cNvSpPr/>
            <p:nvPr/>
          </p:nvSpPr>
          <p:spPr>
            <a:xfrm>
              <a:off x="898062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17"/>
            <p:cNvSpPr/>
            <p:nvPr/>
          </p:nvSpPr>
          <p:spPr>
            <a:xfrm>
              <a:off x="898801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17"/>
            <p:cNvSpPr/>
            <p:nvPr/>
          </p:nvSpPr>
          <p:spPr>
            <a:xfrm>
              <a:off x="898801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17"/>
            <p:cNvSpPr/>
            <p:nvPr/>
          </p:nvSpPr>
          <p:spPr>
            <a:xfrm>
              <a:off x="898062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17"/>
            <p:cNvSpPr/>
            <p:nvPr/>
          </p:nvSpPr>
          <p:spPr>
            <a:xfrm>
              <a:off x="898062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17"/>
            <p:cNvSpPr/>
            <p:nvPr/>
          </p:nvSpPr>
          <p:spPr>
            <a:xfrm>
              <a:off x="898062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17"/>
            <p:cNvSpPr/>
            <p:nvPr/>
          </p:nvSpPr>
          <p:spPr>
            <a:xfrm>
              <a:off x="898801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17"/>
            <p:cNvSpPr/>
            <p:nvPr/>
          </p:nvSpPr>
          <p:spPr>
            <a:xfrm>
              <a:off x="898801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17"/>
            <p:cNvSpPr/>
            <p:nvPr/>
          </p:nvSpPr>
          <p:spPr>
            <a:xfrm>
              <a:off x="898801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17"/>
            <p:cNvSpPr/>
            <p:nvPr/>
          </p:nvSpPr>
          <p:spPr>
            <a:xfrm>
              <a:off x="898062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17"/>
            <p:cNvSpPr/>
            <p:nvPr/>
          </p:nvSpPr>
          <p:spPr>
            <a:xfrm>
              <a:off x="898801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17"/>
            <p:cNvSpPr/>
            <p:nvPr/>
          </p:nvSpPr>
          <p:spPr>
            <a:xfrm>
              <a:off x="898062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17"/>
            <p:cNvSpPr/>
            <p:nvPr/>
          </p:nvSpPr>
          <p:spPr>
            <a:xfrm>
              <a:off x="898801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17"/>
            <p:cNvSpPr/>
            <p:nvPr/>
          </p:nvSpPr>
          <p:spPr>
            <a:xfrm>
              <a:off x="898062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17"/>
            <p:cNvSpPr/>
            <p:nvPr/>
          </p:nvSpPr>
          <p:spPr>
            <a:xfrm>
              <a:off x="898801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17"/>
            <p:cNvSpPr/>
            <p:nvPr/>
          </p:nvSpPr>
          <p:spPr>
            <a:xfrm>
              <a:off x="441991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17"/>
            <p:cNvSpPr/>
            <p:nvPr/>
          </p:nvSpPr>
          <p:spPr>
            <a:xfrm>
              <a:off x="441991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17"/>
            <p:cNvSpPr/>
            <p:nvPr/>
          </p:nvSpPr>
          <p:spPr>
            <a:xfrm>
              <a:off x="441991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17"/>
            <p:cNvSpPr/>
            <p:nvPr/>
          </p:nvSpPr>
          <p:spPr>
            <a:xfrm>
              <a:off x="4419911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17"/>
            <p:cNvSpPr/>
            <p:nvPr/>
          </p:nvSpPr>
          <p:spPr>
            <a:xfrm>
              <a:off x="441168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17"/>
            <p:cNvSpPr/>
            <p:nvPr/>
          </p:nvSpPr>
          <p:spPr>
            <a:xfrm>
              <a:off x="441168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17"/>
            <p:cNvSpPr/>
            <p:nvPr/>
          </p:nvSpPr>
          <p:spPr>
            <a:xfrm>
              <a:off x="4419911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17"/>
            <p:cNvSpPr/>
            <p:nvPr/>
          </p:nvSpPr>
          <p:spPr>
            <a:xfrm>
              <a:off x="441168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17"/>
            <p:cNvSpPr/>
            <p:nvPr/>
          </p:nvSpPr>
          <p:spPr>
            <a:xfrm>
              <a:off x="4419911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17"/>
            <p:cNvSpPr/>
            <p:nvPr/>
          </p:nvSpPr>
          <p:spPr>
            <a:xfrm>
              <a:off x="441168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17"/>
            <p:cNvSpPr/>
            <p:nvPr/>
          </p:nvSpPr>
          <p:spPr>
            <a:xfrm>
              <a:off x="4419911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17"/>
            <p:cNvSpPr/>
            <p:nvPr/>
          </p:nvSpPr>
          <p:spPr>
            <a:xfrm>
              <a:off x="68388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17"/>
            <p:cNvSpPr/>
            <p:nvPr/>
          </p:nvSpPr>
          <p:spPr>
            <a:xfrm>
              <a:off x="68388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17"/>
            <p:cNvSpPr/>
            <p:nvPr/>
          </p:nvSpPr>
          <p:spPr>
            <a:xfrm>
              <a:off x="6838823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17"/>
            <p:cNvSpPr/>
            <p:nvPr/>
          </p:nvSpPr>
          <p:spPr>
            <a:xfrm>
              <a:off x="683059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17"/>
            <p:cNvSpPr/>
            <p:nvPr/>
          </p:nvSpPr>
          <p:spPr>
            <a:xfrm>
              <a:off x="683059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17"/>
            <p:cNvSpPr/>
            <p:nvPr/>
          </p:nvSpPr>
          <p:spPr>
            <a:xfrm>
              <a:off x="6838823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17"/>
            <p:cNvSpPr/>
            <p:nvPr/>
          </p:nvSpPr>
          <p:spPr>
            <a:xfrm>
              <a:off x="683059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17"/>
            <p:cNvSpPr/>
            <p:nvPr/>
          </p:nvSpPr>
          <p:spPr>
            <a:xfrm>
              <a:off x="6838823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17"/>
            <p:cNvSpPr/>
            <p:nvPr/>
          </p:nvSpPr>
          <p:spPr>
            <a:xfrm>
              <a:off x="683059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17"/>
            <p:cNvSpPr/>
            <p:nvPr/>
          </p:nvSpPr>
          <p:spPr>
            <a:xfrm>
              <a:off x="4688917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17"/>
            <p:cNvSpPr/>
            <p:nvPr/>
          </p:nvSpPr>
          <p:spPr>
            <a:xfrm>
              <a:off x="4688917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17"/>
            <p:cNvSpPr/>
            <p:nvPr/>
          </p:nvSpPr>
          <p:spPr>
            <a:xfrm>
              <a:off x="4688917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17"/>
            <p:cNvSpPr/>
            <p:nvPr/>
          </p:nvSpPr>
          <p:spPr>
            <a:xfrm>
              <a:off x="468057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17"/>
            <p:cNvSpPr/>
            <p:nvPr/>
          </p:nvSpPr>
          <p:spPr>
            <a:xfrm>
              <a:off x="468057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17"/>
            <p:cNvSpPr/>
            <p:nvPr/>
          </p:nvSpPr>
          <p:spPr>
            <a:xfrm>
              <a:off x="4688917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17"/>
            <p:cNvSpPr/>
            <p:nvPr/>
          </p:nvSpPr>
          <p:spPr>
            <a:xfrm>
              <a:off x="468057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17"/>
            <p:cNvSpPr/>
            <p:nvPr/>
          </p:nvSpPr>
          <p:spPr>
            <a:xfrm>
              <a:off x="4688917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17"/>
            <p:cNvSpPr/>
            <p:nvPr/>
          </p:nvSpPr>
          <p:spPr>
            <a:xfrm>
              <a:off x="468057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17"/>
            <p:cNvSpPr/>
            <p:nvPr/>
          </p:nvSpPr>
          <p:spPr>
            <a:xfrm>
              <a:off x="468057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7"/>
            <p:cNvSpPr/>
            <p:nvPr/>
          </p:nvSpPr>
          <p:spPr>
            <a:xfrm>
              <a:off x="4688917" y="144703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7"/>
            <p:cNvSpPr/>
            <p:nvPr/>
          </p:nvSpPr>
          <p:spPr>
            <a:xfrm>
              <a:off x="4688917" y="159117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7"/>
            <p:cNvSpPr/>
            <p:nvPr/>
          </p:nvSpPr>
          <p:spPr>
            <a:xfrm>
              <a:off x="57633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7"/>
            <p:cNvSpPr/>
            <p:nvPr/>
          </p:nvSpPr>
          <p:spPr>
            <a:xfrm>
              <a:off x="57633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17"/>
            <p:cNvSpPr/>
            <p:nvPr/>
          </p:nvSpPr>
          <p:spPr>
            <a:xfrm>
              <a:off x="576339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17"/>
            <p:cNvSpPr/>
            <p:nvPr/>
          </p:nvSpPr>
          <p:spPr>
            <a:xfrm>
              <a:off x="5755167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17"/>
            <p:cNvSpPr/>
            <p:nvPr/>
          </p:nvSpPr>
          <p:spPr>
            <a:xfrm>
              <a:off x="5755167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17"/>
            <p:cNvSpPr/>
            <p:nvPr/>
          </p:nvSpPr>
          <p:spPr>
            <a:xfrm>
              <a:off x="5763393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17"/>
            <p:cNvSpPr/>
            <p:nvPr/>
          </p:nvSpPr>
          <p:spPr>
            <a:xfrm>
              <a:off x="737659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17"/>
            <p:cNvSpPr/>
            <p:nvPr/>
          </p:nvSpPr>
          <p:spPr>
            <a:xfrm>
              <a:off x="737659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17"/>
            <p:cNvSpPr/>
            <p:nvPr/>
          </p:nvSpPr>
          <p:spPr>
            <a:xfrm>
              <a:off x="737659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17"/>
            <p:cNvSpPr/>
            <p:nvPr/>
          </p:nvSpPr>
          <p:spPr>
            <a:xfrm>
              <a:off x="736837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17"/>
            <p:cNvSpPr/>
            <p:nvPr/>
          </p:nvSpPr>
          <p:spPr>
            <a:xfrm>
              <a:off x="736837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17"/>
            <p:cNvSpPr/>
            <p:nvPr/>
          </p:nvSpPr>
          <p:spPr>
            <a:xfrm>
              <a:off x="737659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17"/>
            <p:cNvSpPr/>
            <p:nvPr/>
          </p:nvSpPr>
          <p:spPr>
            <a:xfrm>
              <a:off x="736837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17"/>
            <p:cNvSpPr/>
            <p:nvPr/>
          </p:nvSpPr>
          <p:spPr>
            <a:xfrm>
              <a:off x="737659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17"/>
            <p:cNvSpPr/>
            <p:nvPr/>
          </p:nvSpPr>
          <p:spPr>
            <a:xfrm>
              <a:off x="736837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17"/>
            <p:cNvSpPr/>
            <p:nvPr/>
          </p:nvSpPr>
          <p:spPr>
            <a:xfrm>
              <a:off x="30755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17"/>
            <p:cNvSpPr/>
            <p:nvPr/>
          </p:nvSpPr>
          <p:spPr>
            <a:xfrm>
              <a:off x="30755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17"/>
            <p:cNvSpPr/>
            <p:nvPr/>
          </p:nvSpPr>
          <p:spPr>
            <a:xfrm>
              <a:off x="3075593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17"/>
            <p:cNvSpPr/>
            <p:nvPr/>
          </p:nvSpPr>
          <p:spPr>
            <a:xfrm>
              <a:off x="36132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17"/>
            <p:cNvSpPr/>
            <p:nvPr/>
          </p:nvSpPr>
          <p:spPr>
            <a:xfrm>
              <a:off x="36132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17"/>
            <p:cNvSpPr/>
            <p:nvPr/>
          </p:nvSpPr>
          <p:spPr>
            <a:xfrm>
              <a:off x="36132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17"/>
            <p:cNvSpPr/>
            <p:nvPr/>
          </p:nvSpPr>
          <p:spPr>
            <a:xfrm>
              <a:off x="36132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17"/>
            <p:cNvSpPr/>
            <p:nvPr/>
          </p:nvSpPr>
          <p:spPr>
            <a:xfrm>
              <a:off x="36050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17"/>
            <p:cNvSpPr/>
            <p:nvPr/>
          </p:nvSpPr>
          <p:spPr>
            <a:xfrm>
              <a:off x="36050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17"/>
            <p:cNvSpPr/>
            <p:nvPr/>
          </p:nvSpPr>
          <p:spPr>
            <a:xfrm>
              <a:off x="41510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17"/>
            <p:cNvSpPr/>
            <p:nvPr/>
          </p:nvSpPr>
          <p:spPr>
            <a:xfrm>
              <a:off x="41510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17"/>
            <p:cNvSpPr/>
            <p:nvPr/>
          </p:nvSpPr>
          <p:spPr>
            <a:xfrm>
              <a:off x="415102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7"/>
            <p:cNvSpPr/>
            <p:nvPr/>
          </p:nvSpPr>
          <p:spPr>
            <a:xfrm>
              <a:off x="415102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7"/>
            <p:cNvSpPr/>
            <p:nvPr/>
          </p:nvSpPr>
          <p:spPr>
            <a:xfrm>
              <a:off x="414279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7"/>
            <p:cNvSpPr/>
            <p:nvPr/>
          </p:nvSpPr>
          <p:spPr>
            <a:xfrm>
              <a:off x="414279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7"/>
            <p:cNvSpPr/>
            <p:nvPr/>
          </p:nvSpPr>
          <p:spPr>
            <a:xfrm>
              <a:off x="415102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7"/>
            <p:cNvSpPr/>
            <p:nvPr/>
          </p:nvSpPr>
          <p:spPr>
            <a:xfrm>
              <a:off x="414279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7"/>
            <p:cNvSpPr/>
            <p:nvPr/>
          </p:nvSpPr>
          <p:spPr>
            <a:xfrm>
              <a:off x="415102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7"/>
            <p:cNvSpPr/>
            <p:nvPr/>
          </p:nvSpPr>
          <p:spPr>
            <a:xfrm>
              <a:off x="414279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7"/>
            <p:cNvSpPr/>
            <p:nvPr/>
          </p:nvSpPr>
          <p:spPr>
            <a:xfrm>
              <a:off x="522573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7"/>
            <p:cNvSpPr/>
            <p:nvPr/>
          </p:nvSpPr>
          <p:spPr>
            <a:xfrm>
              <a:off x="522573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7"/>
            <p:cNvSpPr/>
            <p:nvPr/>
          </p:nvSpPr>
          <p:spPr>
            <a:xfrm>
              <a:off x="522573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7"/>
            <p:cNvSpPr/>
            <p:nvPr/>
          </p:nvSpPr>
          <p:spPr>
            <a:xfrm>
              <a:off x="522573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7"/>
            <p:cNvSpPr/>
            <p:nvPr/>
          </p:nvSpPr>
          <p:spPr>
            <a:xfrm>
              <a:off x="521739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7"/>
            <p:cNvSpPr/>
            <p:nvPr/>
          </p:nvSpPr>
          <p:spPr>
            <a:xfrm>
              <a:off x="521739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7"/>
            <p:cNvSpPr/>
            <p:nvPr/>
          </p:nvSpPr>
          <p:spPr>
            <a:xfrm>
              <a:off x="522573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7"/>
            <p:cNvSpPr/>
            <p:nvPr/>
          </p:nvSpPr>
          <p:spPr>
            <a:xfrm>
              <a:off x="521739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7"/>
            <p:cNvSpPr/>
            <p:nvPr/>
          </p:nvSpPr>
          <p:spPr>
            <a:xfrm>
              <a:off x="5225738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7"/>
            <p:cNvSpPr/>
            <p:nvPr/>
          </p:nvSpPr>
          <p:spPr>
            <a:xfrm>
              <a:off x="6301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7"/>
            <p:cNvSpPr/>
            <p:nvPr/>
          </p:nvSpPr>
          <p:spPr>
            <a:xfrm>
              <a:off x="6301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7"/>
            <p:cNvSpPr/>
            <p:nvPr/>
          </p:nvSpPr>
          <p:spPr>
            <a:xfrm>
              <a:off x="6301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7"/>
            <p:cNvSpPr/>
            <p:nvPr/>
          </p:nvSpPr>
          <p:spPr>
            <a:xfrm>
              <a:off x="6301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7"/>
            <p:cNvSpPr/>
            <p:nvPr/>
          </p:nvSpPr>
          <p:spPr>
            <a:xfrm>
              <a:off x="62928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7"/>
            <p:cNvSpPr/>
            <p:nvPr/>
          </p:nvSpPr>
          <p:spPr>
            <a:xfrm>
              <a:off x="62928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7"/>
            <p:cNvSpPr/>
            <p:nvPr/>
          </p:nvSpPr>
          <p:spPr>
            <a:xfrm>
              <a:off x="818230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7"/>
            <p:cNvSpPr/>
            <p:nvPr/>
          </p:nvSpPr>
          <p:spPr>
            <a:xfrm>
              <a:off x="818230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17"/>
            <p:cNvSpPr/>
            <p:nvPr/>
          </p:nvSpPr>
          <p:spPr>
            <a:xfrm>
              <a:off x="8182306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17"/>
            <p:cNvSpPr/>
            <p:nvPr/>
          </p:nvSpPr>
          <p:spPr>
            <a:xfrm>
              <a:off x="8182306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17"/>
            <p:cNvSpPr/>
            <p:nvPr/>
          </p:nvSpPr>
          <p:spPr>
            <a:xfrm>
              <a:off x="8174914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17"/>
            <p:cNvSpPr/>
            <p:nvPr/>
          </p:nvSpPr>
          <p:spPr>
            <a:xfrm>
              <a:off x="8174914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17"/>
            <p:cNvSpPr/>
            <p:nvPr/>
          </p:nvSpPr>
          <p:spPr>
            <a:xfrm>
              <a:off x="8182306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17"/>
            <p:cNvSpPr/>
            <p:nvPr/>
          </p:nvSpPr>
          <p:spPr>
            <a:xfrm>
              <a:off x="8174914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17"/>
            <p:cNvSpPr/>
            <p:nvPr/>
          </p:nvSpPr>
          <p:spPr>
            <a:xfrm>
              <a:off x="8182306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17"/>
            <p:cNvSpPr/>
            <p:nvPr/>
          </p:nvSpPr>
          <p:spPr>
            <a:xfrm>
              <a:off x="8174914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17"/>
            <p:cNvSpPr/>
            <p:nvPr/>
          </p:nvSpPr>
          <p:spPr>
            <a:xfrm>
              <a:off x="8182306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17"/>
            <p:cNvSpPr/>
            <p:nvPr/>
          </p:nvSpPr>
          <p:spPr>
            <a:xfrm>
              <a:off x="8174914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17"/>
            <p:cNvSpPr/>
            <p:nvPr/>
          </p:nvSpPr>
          <p:spPr>
            <a:xfrm>
              <a:off x="2538773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17"/>
            <p:cNvSpPr/>
            <p:nvPr/>
          </p:nvSpPr>
          <p:spPr>
            <a:xfrm>
              <a:off x="2538773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17"/>
            <p:cNvSpPr/>
            <p:nvPr/>
          </p:nvSpPr>
          <p:spPr>
            <a:xfrm>
              <a:off x="2538773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4" name="Google Shape;5934;p17"/>
          <p:cNvSpPr txBox="1">
            <a:spLocks noGrp="1"/>
          </p:cNvSpPr>
          <p:nvPr>
            <p:ph type="title"/>
          </p:nvPr>
        </p:nvSpPr>
        <p:spPr>
          <a:xfrm>
            <a:off x="3890475" y="2182650"/>
            <a:ext cx="4528200" cy="8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935" name="Google Shape;5935;p17"/>
          <p:cNvSpPr txBox="1">
            <a:spLocks noGrp="1"/>
          </p:cNvSpPr>
          <p:nvPr>
            <p:ph type="title" idx="2" hasCustomPrompt="1"/>
          </p:nvPr>
        </p:nvSpPr>
        <p:spPr>
          <a:xfrm>
            <a:off x="5339925" y="1171925"/>
            <a:ext cx="1629300" cy="9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936" name="Google Shape;5936;p17"/>
          <p:cNvSpPr txBox="1">
            <a:spLocks noGrp="1"/>
          </p:cNvSpPr>
          <p:nvPr>
            <p:ph type="subTitle" idx="1"/>
          </p:nvPr>
        </p:nvSpPr>
        <p:spPr>
          <a:xfrm>
            <a:off x="4634925" y="3188215"/>
            <a:ext cx="3039300" cy="6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22_1_1_1_1_1_1">
    <p:spTree>
      <p:nvGrpSpPr>
        <p:cNvPr id="1" name="Shape 5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8" name="Google Shape;5938;p18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5939" name="Google Shape;5939;p18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18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18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18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18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18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18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18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18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18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18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18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18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18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18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18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18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18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18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18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18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18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18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18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18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18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18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18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18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18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18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18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18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18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18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18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18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18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18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18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18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18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18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18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18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18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18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18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18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18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9" name="Google Shape;5989;p18"/>
          <p:cNvGrpSpPr/>
          <p:nvPr/>
        </p:nvGrpSpPr>
        <p:grpSpPr>
          <a:xfrm>
            <a:off x="34718" y="206"/>
            <a:ext cx="9074564" cy="5143474"/>
            <a:chOff x="34718" y="206"/>
            <a:chExt cx="9074564" cy="5143474"/>
          </a:xfrm>
        </p:grpSpPr>
        <p:grpSp>
          <p:nvGrpSpPr>
            <p:cNvPr id="5990" name="Google Shape;5990;p18"/>
            <p:cNvGrpSpPr/>
            <p:nvPr/>
          </p:nvGrpSpPr>
          <p:grpSpPr>
            <a:xfrm>
              <a:off x="565521" y="206"/>
              <a:ext cx="53295" cy="5143474"/>
              <a:chOff x="578867" y="206"/>
              <a:chExt cx="53295" cy="5143474"/>
            </a:xfrm>
          </p:grpSpPr>
          <p:sp>
            <p:nvSpPr>
              <p:cNvPr id="5991" name="Google Shape;5991;p18"/>
              <p:cNvSpPr/>
              <p:nvPr/>
            </p:nvSpPr>
            <p:spPr>
              <a:xfrm>
                <a:off x="587093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18"/>
              <p:cNvSpPr/>
              <p:nvPr/>
            </p:nvSpPr>
            <p:spPr>
              <a:xfrm>
                <a:off x="587093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18"/>
              <p:cNvSpPr/>
              <p:nvPr/>
            </p:nvSpPr>
            <p:spPr>
              <a:xfrm>
                <a:off x="587093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18"/>
              <p:cNvSpPr/>
              <p:nvPr/>
            </p:nvSpPr>
            <p:spPr>
              <a:xfrm>
                <a:off x="578867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18"/>
              <p:cNvSpPr/>
              <p:nvPr/>
            </p:nvSpPr>
            <p:spPr>
              <a:xfrm>
                <a:off x="578867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18"/>
              <p:cNvSpPr/>
              <p:nvPr/>
            </p:nvSpPr>
            <p:spPr>
              <a:xfrm>
                <a:off x="587093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18"/>
              <p:cNvSpPr/>
              <p:nvPr/>
            </p:nvSpPr>
            <p:spPr>
              <a:xfrm>
                <a:off x="578867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18"/>
              <p:cNvSpPr/>
              <p:nvPr/>
            </p:nvSpPr>
            <p:spPr>
              <a:xfrm>
                <a:off x="587093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18"/>
              <p:cNvSpPr/>
              <p:nvPr/>
            </p:nvSpPr>
            <p:spPr>
              <a:xfrm>
                <a:off x="578867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63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18"/>
              <p:cNvSpPr/>
              <p:nvPr/>
            </p:nvSpPr>
            <p:spPr>
              <a:xfrm>
                <a:off x="578867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18"/>
              <p:cNvSpPr/>
              <p:nvPr/>
            </p:nvSpPr>
            <p:spPr>
              <a:xfrm>
                <a:off x="587093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18"/>
              <p:cNvSpPr/>
              <p:nvPr/>
            </p:nvSpPr>
            <p:spPr>
              <a:xfrm>
                <a:off x="587093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18"/>
              <p:cNvSpPr/>
              <p:nvPr/>
            </p:nvSpPr>
            <p:spPr>
              <a:xfrm>
                <a:off x="587093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18"/>
              <p:cNvSpPr/>
              <p:nvPr/>
            </p:nvSpPr>
            <p:spPr>
              <a:xfrm>
                <a:off x="578867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18"/>
              <p:cNvSpPr/>
              <p:nvPr/>
            </p:nvSpPr>
            <p:spPr>
              <a:xfrm>
                <a:off x="587093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18"/>
              <p:cNvSpPr/>
              <p:nvPr/>
            </p:nvSpPr>
            <p:spPr>
              <a:xfrm>
                <a:off x="587093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18"/>
              <p:cNvSpPr/>
              <p:nvPr/>
            </p:nvSpPr>
            <p:spPr>
              <a:xfrm>
                <a:off x="578867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18"/>
              <p:cNvSpPr/>
              <p:nvPr/>
            </p:nvSpPr>
            <p:spPr>
              <a:xfrm>
                <a:off x="587093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18"/>
              <p:cNvSpPr/>
              <p:nvPr/>
            </p:nvSpPr>
            <p:spPr>
              <a:xfrm>
                <a:off x="578867" y="26027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3" y="609"/>
                    </a:cubicBezTo>
                    <a:cubicBezTo>
                      <a:pt x="146" y="609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2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18"/>
              <p:cNvSpPr/>
              <p:nvPr/>
            </p:nvSpPr>
            <p:spPr>
              <a:xfrm>
                <a:off x="587093" y="274875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18"/>
              <p:cNvSpPr/>
              <p:nvPr/>
            </p:nvSpPr>
            <p:spPr>
              <a:xfrm>
                <a:off x="578867" y="289206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16"/>
                      <a:pt x="223" y="616"/>
                    </a:cubicBezTo>
                    <a:cubicBezTo>
                      <a:pt x="146" y="616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2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18"/>
              <p:cNvSpPr/>
              <p:nvPr/>
            </p:nvSpPr>
            <p:spPr>
              <a:xfrm>
                <a:off x="587093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18"/>
              <p:cNvSpPr/>
              <p:nvPr/>
            </p:nvSpPr>
            <p:spPr>
              <a:xfrm>
                <a:off x="578867" y="31814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16"/>
                      <a:pt x="223" y="616"/>
                    </a:cubicBezTo>
                    <a:cubicBezTo>
                      <a:pt x="146" y="616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3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18"/>
              <p:cNvSpPr/>
              <p:nvPr/>
            </p:nvSpPr>
            <p:spPr>
              <a:xfrm>
                <a:off x="578867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18"/>
              <p:cNvSpPr/>
              <p:nvPr/>
            </p:nvSpPr>
            <p:spPr>
              <a:xfrm>
                <a:off x="587093" y="347258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18"/>
              <p:cNvSpPr/>
              <p:nvPr/>
            </p:nvSpPr>
            <p:spPr>
              <a:xfrm>
                <a:off x="578867" y="36159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18"/>
              <p:cNvSpPr/>
              <p:nvPr/>
            </p:nvSpPr>
            <p:spPr>
              <a:xfrm>
                <a:off x="578867" y="37601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3" y="609"/>
                    </a:cubicBezTo>
                    <a:cubicBezTo>
                      <a:pt x="146" y="609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3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18"/>
              <p:cNvSpPr/>
              <p:nvPr/>
            </p:nvSpPr>
            <p:spPr>
              <a:xfrm>
                <a:off x="578867" y="39052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18"/>
              <p:cNvSpPr/>
              <p:nvPr/>
            </p:nvSpPr>
            <p:spPr>
              <a:xfrm>
                <a:off x="587093" y="40513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18"/>
              <p:cNvSpPr/>
              <p:nvPr/>
            </p:nvSpPr>
            <p:spPr>
              <a:xfrm>
                <a:off x="587093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18"/>
              <p:cNvSpPr/>
              <p:nvPr/>
            </p:nvSpPr>
            <p:spPr>
              <a:xfrm>
                <a:off x="587093" y="43406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18"/>
              <p:cNvSpPr/>
              <p:nvPr/>
            </p:nvSpPr>
            <p:spPr>
              <a:xfrm>
                <a:off x="578867" y="44839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40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2" y="679"/>
                      <a:pt x="223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18"/>
              <p:cNvSpPr/>
              <p:nvPr/>
            </p:nvSpPr>
            <p:spPr>
              <a:xfrm>
                <a:off x="587093" y="46300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18"/>
              <p:cNvSpPr/>
              <p:nvPr/>
            </p:nvSpPr>
            <p:spPr>
              <a:xfrm>
                <a:off x="578867" y="47733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40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2" y="679"/>
                      <a:pt x="223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18"/>
              <p:cNvSpPr/>
              <p:nvPr/>
            </p:nvSpPr>
            <p:spPr>
              <a:xfrm>
                <a:off x="587093" y="49194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18"/>
              <p:cNvSpPr/>
              <p:nvPr/>
            </p:nvSpPr>
            <p:spPr>
              <a:xfrm>
                <a:off x="578867" y="506272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40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2" y="679"/>
                      <a:pt x="223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27" name="Google Shape;6027;p18"/>
            <p:cNvSpPr/>
            <p:nvPr/>
          </p:nvSpPr>
          <p:spPr>
            <a:xfrm>
              <a:off x="110467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18"/>
            <p:cNvSpPr/>
            <p:nvPr/>
          </p:nvSpPr>
          <p:spPr>
            <a:xfrm>
              <a:off x="110467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18"/>
            <p:cNvSpPr/>
            <p:nvPr/>
          </p:nvSpPr>
          <p:spPr>
            <a:xfrm>
              <a:off x="1104670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18"/>
            <p:cNvSpPr/>
            <p:nvPr/>
          </p:nvSpPr>
          <p:spPr>
            <a:xfrm>
              <a:off x="109632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18"/>
            <p:cNvSpPr/>
            <p:nvPr/>
          </p:nvSpPr>
          <p:spPr>
            <a:xfrm>
              <a:off x="109632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18"/>
            <p:cNvSpPr/>
            <p:nvPr/>
          </p:nvSpPr>
          <p:spPr>
            <a:xfrm>
              <a:off x="1104670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18"/>
            <p:cNvSpPr/>
            <p:nvPr/>
          </p:nvSpPr>
          <p:spPr>
            <a:xfrm>
              <a:off x="109632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18"/>
            <p:cNvSpPr/>
            <p:nvPr/>
          </p:nvSpPr>
          <p:spPr>
            <a:xfrm>
              <a:off x="1104670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18"/>
            <p:cNvSpPr/>
            <p:nvPr/>
          </p:nvSpPr>
          <p:spPr>
            <a:xfrm>
              <a:off x="109632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18"/>
            <p:cNvSpPr/>
            <p:nvPr/>
          </p:nvSpPr>
          <p:spPr>
            <a:xfrm>
              <a:off x="109632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18"/>
            <p:cNvSpPr/>
            <p:nvPr/>
          </p:nvSpPr>
          <p:spPr>
            <a:xfrm>
              <a:off x="110467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18"/>
            <p:cNvSpPr/>
            <p:nvPr/>
          </p:nvSpPr>
          <p:spPr>
            <a:xfrm>
              <a:off x="137001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18"/>
            <p:cNvSpPr/>
            <p:nvPr/>
          </p:nvSpPr>
          <p:spPr>
            <a:xfrm>
              <a:off x="137001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18"/>
            <p:cNvSpPr/>
            <p:nvPr/>
          </p:nvSpPr>
          <p:spPr>
            <a:xfrm>
              <a:off x="137001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18"/>
            <p:cNvSpPr/>
            <p:nvPr/>
          </p:nvSpPr>
          <p:spPr>
            <a:xfrm>
              <a:off x="1361785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18"/>
            <p:cNvSpPr/>
            <p:nvPr/>
          </p:nvSpPr>
          <p:spPr>
            <a:xfrm>
              <a:off x="1361785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18"/>
            <p:cNvSpPr/>
            <p:nvPr/>
          </p:nvSpPr>
          <p:spPr>
            <a:xfrm>
              <a:off x="137001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18"/>
            <p:cNvSpPr/>
            <p:nvPr/>
          </p:nvSpPr>
          <p:spPr>
            <a:xfrm>
              <a:off x="1361785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18"/>
            <p:cNvSpPr/>
            <p:nvPr/>
          </p:nvSpPr>
          <p:spPr>
            <a:xfrm>
              <a:off x="137001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18"/>
            <p:cNvSpPr/>
            <p:nvPr/>
          </p:nvSpPr>
          <p:spPr>
            <a:xfrm>
              <a:off x="1361785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18"/>
            <p:cNvSpPr/>
            <p:nvPr/>
          </p:nvSpPr>
          <p:spPr>
            <a:xfrm>
              <a:off x="1361785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18"/>
            <p:cNvSpPr/>
            <p:nvPr/>
          </p:nvSpPr>
          <p:spPr>
            <a:xfrm>
              <a:off x="853412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18"/>
            <p:cNvSpPr/>
            <p:nvPr/>
          </p:nvSpPr>
          <p:spPr>
            <a:xfrm>
              <a:off x="853412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18"/>
            <p:cNvSpPr/>
            <p:nvPr/>
          </p:nvSpPr>
          <p:spPr>
            <a:xfrm>
              <a:off x="853412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18"/>
            <p:cNvSpPr/>
            <p:nvPr/>
          </p:nvSpPr>
          <p:spPr>
            <a:xfrm>
              <a:off x="852590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18"/>
            <p:cNvSpPr/>
            <p:nvPr/>
          </p:nvSpPr>
          <p:spPr>
            <a:xfrm>
              <a:off x="163535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18"/>
            <p:cNvSpPr/>
            <p:nvPr/>
          </p:nvSpPr>
          <p:spPr>
            <a:xfrm>
              <a:off x="163535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18"/>
            <p:cNvSpPr/>
            <p:nvPr/>
          </p:nvSpPr>
          <p:spPr>
            <a:xfrm>
              <a:off x="163535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18"/>
            <p:cNvSpPr/>
            <p:nvPr/>
          </p:nvSpPr>
          <p:spPr>
            <a:xfrm>
              <a:off x="162712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18"/>
            <p:cNvSpPr/>
            <p:nvPr/>
          </p:nvSpPr>
          <p:spPr>
            <a:xfrm>
              <a:off x="16271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18"/>
            <p:cNvSpPr/>
            <p:nvPr/>
          </p:nvSpPr>
          <p:spPr>
            <a:xfrm>
              <a:off x="163535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18"/>
            <p:cNvSpPr/>
            <p:nvPr/>
          </p:nvSpPr>
          <p:spPr>
            <a:xfrm>
              <a:off x="162712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18"/>
            <p:cNvSpPr/>
            <p:nvPr/>
          </p:nvSpPr>
          <p:spPr>
            <a:xfrm>
              <a:off x="163535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18"/>
            <p:cNvSpPr/>
            <p:nvPr/>
          </p:nvSpPr>
          <p:spPr>
            <a:xfrm>
              <a:off x="162712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18"/>
            <p:cNvSpPr/>
            <p:nvPr/>
          </p:nvSpPr>
          <p:spPr>
            <a:xfrm>
              <a:off x="6677090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18"/>
            <p:cNvSpPr/>
            <p:nvPr/>
          </p:nvSpPr>
          <p:spPr>
            <a:xfrm>
              <a:off x="6677090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18"/>
            <p:cNvSpPr/>
            <p:nvPr/>
          </p:nvSpPr>
          <p:spPr>
            <a:xfrm>
              <a:off x="6677090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18"/>
            <p:cNvSpPr/>
            <p:nvPr/>
          </p:nvSpPr>
          <p:spPr>
            <a:xfrm>
              <a:off x="666874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18"/>
            <p:cNvSpPr/>
            <p:nvPr/>
          </p:nvSpPr>
          <p:spPr>
            <a:xfrm>
              <a:off x="6668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18"/>
            <p:cNvSpPr/>
            <p:nvPr/>
          </p:nvSpPr>
          <p:spPr>
            <a:xfrm>
              <a:off x="773881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18"/>
            <p:cNvSpPr/>
            <p:nvPr/>
          </p:nvSpPr>
          <p:spPr>
            <a:xfrm>
              <a:off x="773881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18"/>
            <p:cNvSpPr/>
            <p:nvPr/>
          </p:nvSpPr>
          <p:spPr>
            <a:xfrm>
              <a:off x="879958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18"/>
            <p:cNvSpPr/>
            <p:nvPr/>
          </p:nvSpPr>
          <p:spPr>
            <a:xfrm>
              <a:off x="879958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18"/>
            <p:cNvSpPr/>
            <p:nvPr/>
          </p:nvSpPr>
          <p:spPr>
            <a:xfrm>
              <a:off x="879958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18"/>
            <p:cNvSpPr/>
            <p:nvPr/>
          </p:nvSpPr>
          <p:spPr>
            <a:xfrm>
              <a:off x="879136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18"/>
            <p:cNvSpPr/>
            <p:nvPr/>
          </p:nvSpPr>
          <p:spPr>
            <a:xfrm>
              <a:off x="879136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73" name="Google Shape;6073;p18"/>
            <p:cNvGrpSpPr/>
            <p:nvPr/>
          </p:nvGrpSpPr>
          <p:grpSpPr>
            <a:xfrm>
              <a:off x="34718" y="206"/>
              <a:ext cx="53295" cy="4852321"/>
              <a:chOff x="62135" y="206"/>
              <a:chExt cx="53295" cy="4852321"/>
            </a:xfrm>
          </p:grpSpPr>
          <p:sp>
            <p:nvSpPr>
              <p:cNvPr id="6074" name="Google Shape;6074;p18"/>
              <p:cNvSpPr/>
              <p:nvPr/>
            </p:nvSpPr>
            <p:spPr>
              <a:xfrm>
                <a:off x="7036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18"/>
              <p:cNvSpPr/>
              <p:nvPr/>
            </p:nvSpPr>
            <p:spPr>
              <a:xfrm>
                <a:off x="7036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18"/>
              <p:cNvSpPr/>
              <p:nvPr/>
            </p:nvSpPr>
            <p:spPr>
              <a:xfrm>
                <a:off x="7036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18"/>
              <p:cNvSpPr/>
              <p:nvPr/>
            </p:nvSpPr>
            <p:spPr>
              <a:xfrm>
                <a:off x="7036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18"/>
              <p:cNvSpPr/>
              <p:nvPr/>
            </p:nvSpPr>
            <p:spPr>
              <a:xfrm>
                <a:off x="62135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7"/>
                      <a:pt x="93" y="347"/>
                    </a:cubicBezTo>
                    <a:cubicBezTo>
                      <a:pt x="93" y="163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18"/>
              <p:cNvSpPr/>
              <p:nvPr/>
            </p:nvSpPr>
            <p:spPr>
              <a:xfrm>
                <a:off x="62135" y="722248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18"/>
              <p:cNvSpPr/>
              <p:nvPr/>
            </p:nvSpPr>
            <p:spPr>
              <a:xfrm>
                <a:off x="7036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18"/>
              <p:cNvSpPr/>
              <p:nvPr/>
            </p:nvSpPr>
            <p:spPr>
              <a:xfrm>
                <a:off x="62135" y="1010660"/>
                <a:ext cx="53295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6" y="617"/>
                      <a:pt x="93" y="517"/>
                      <a:pt x="93" y="347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18"/>
              <p:cNvSpPr/>
              <p:nvPr/>
            </p:nvSpPr>
            <p:spPr>
              <a:xfrm>
                <a:off x="7036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18"/>
              <p:cNvSpPr/>
              <p:nvPr/>
            </p:nvSpPr>
            <p:spPr>
              <a:xfrm>
                <a:off x="62135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18"/>
              <p:cNvSpPr/>
              <p:nvPr/>
            </p:nvSpPr>
            <p:spPr>
              <a:xfrm>
                <a:off x="7036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18"/>
              <p:cNvSpPr/>
              <p:nvPr/>
            </p:nvSpPr>
            <p:spPr>
              <a:xfrm>
                <a:off x="62135" y="159034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18"/>
              <p:cNvSpPr/>
              <p:nvPr/>
            </p:nvSpPr>
            <p:spPr>
              <a:xfrm>
                <a:off x="7036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18"/>
              <p:cNvSpPr/>
              <p:nvPr/>
            </p:nvSpPr>
            <p:spPr>
              <a:xfrm>
                <a:off x="62135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18"/>
              <p:cNvSpPr/>
              <p:nvPr/>
            </p:nvSpPr>
            <p:spPr>
              <a:xfrm>
                <a:off x="7036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18"/>
              <p:cNvSpPr/>
              <p:nvPr/>
            </p:nvSpPr>
            <p:spPr>
              <a:xfrm>
                <a:off x="7036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18"/>
              <p:cNvSpPr/>
              <p:nvPr/>
            </p:nvSpPr>
            <p:spPr>
              <a:xfrm>
                <a:off x="62135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18"/>
              <p:cNvSpPr/>
              <p:nvPr/>
            </p:nvSpPr>
            <p:spPr>
              <a:xfrm>
                <a:off x="62135" y="245843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18"/>
              <p:cNvSpPr/>
              <p:nvPr/>
            </p:nvSpPr>
            <p:spPr>
              <a:xfrm>
                <a:off x="7036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18"/>
              <p:cNvSpPr/>
              <p:nvPr/>
            </p:nvSpPr>
            <p:spPr>
              <a:xfrm>
                <a:off x="62135" y="27478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18"/>
              <p:cNvSpPr/>
              <p:nvPr/>
            </p:nvSpPr>
            <p:spPr>
              <a:xfrm>
                <a:off x="7036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18"/>
              <p:cNvSpPr/>
              <p:nvPr/>
            </p:nvSpPr>
            <p:spPr>
              <a:xfrm>
                <a:off x="7036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18"/>
              <p:cNvSpPr/>
              <p:nvPr/>
            </p:nvSpPr>
            <p:spPr>
              <a:xfrm>
                <a:off x="62135" y="3181315"/>
                <a:ext cx="53295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0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10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18"/>
              <p:cNvSpPr/>
              <p:nvPr/>
            </p:nvSpPr>
            <p:spPr>
              <a:xfrm>
                <a:off x="62135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18"/>
              <p:cNvSpPr/>
              <p:nvPr/>
            </p:nvSpPr>
            <p:spPr>
              <a:xfrm>
                <a:off x="62135" y="34708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18"/>
              <p:cNvSpPr/>
              <p:nvPr/>
            </p:nvSpPr>
            <p:spPr>
              <a:xfrm>
                <a:off x="7036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18"/>
              <p:cNvSpPr/>
              <p:nvPr/>
            </p:nvSpPr>
            <p:spPr>
              <a:xfrm>
                <a:off x="7036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18"/>
              <p:cNvSpPr/>
              <p:nvPr/>
            </p:nvSpPr>
            <p:spPr>
              <a:xfrm>
                <a:off x="7036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18"/>
              <p:cNvSpPr/>
              <p:nvPr/>
            </p:nvSpPr>
            <p:spPr>
              <a:xfrm>
                <a:off x="62135" y="404953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18"/>
              <p:cNvSpPr/>
              <p:nvPr/>
            </p:nvSpPr>
            <p:spPr>
              <a:xfrm>
                <a:off x="7036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18"/>
              <p:cNvSpPr/>
              <p:nvPr/>
            </p:nvSpPr>
            <p:spPr>
              <a:xfrm>
                <a:off x="62135" y="43388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18"/>
              <p:cNvSpPr/>
              <p:nvPr/>
            </p:nvSpPr>
            <p:spPr>
              <a:xfrm>
                <a:off x="7036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18"/>
              <p:cNvSpPr/>
              <p:nvPr/>
            </p:nvSpPr>
            <p:spPr>
              <a:xfrm>
                <a:off x="62135" y="46282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18"/>
              <p:cNvSpPr/>
              <p:nvPr/>
            </p:nvSpPr>
            <p:spPr>
              <a:xfrm>
                <a:off x="7036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08" name="Google Shape;6108;p18"/>
            <p:cNvGrpSpPr/>
            <p:nvPr/>
          </p:nvGrpSpPr>
          <p:grpSpPr>
            <a:xfrm>
              <a:off x="300060" y="206"/>
              <a:ext cx="53414" cy="4852321"/>
              <a:chOff x="418506" y="206"/>
              <a:chExt cx="53414" cy="4852321"/>
            </a:xfrm>
          </p:grpSpPr>
          <p:sp>
            <p:nvSpPr>
              <p:cNvPr id="6109" name="Google Shape;6109;p18"/>
              <p:cNvSpPr/>
              <p:nvPr/>
            </p:nvSpPr>
            <p:spPr>
              <a:xfrm>
                <a:off x="426733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18"/>
              <p:cNvSpPr/>
              <p:nvPr/>
            </p:nvSpPr>
            <p:spPr>
              <a:xfrm>
                <a:off x="426733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18"/>
              <p:cNvSpPr/>
              <p:nvPr/>
            </p:nvSpPr>
            <p:spPr>
              <a:xfrm>
                <a:off x="426733" y="288618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18"/>
              <p:cNvSpPr/>
              <p:nvPr/>
            </p:nvSpPr>
            <p:spPr>
              <a:xfrm>
                <a:off x="426733" y="4337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18"/>
              <p:cNvSpPr/>
              <p:nvPr/>
            </p:nvSpPr>
            <p:spPr>
              <a:xfrm>
                <a:off x="418506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18"/>
              <p:cNvSpPr/>
              <p:nvPr/>
            </p:nvSpPr>
            <p:spPr>
              <a:xfrm>
                <a:off x="418506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18"/>
              <p:cNvSpPr/>
              <p:nvPr/>
            </p:nvSpPr>
            <p:spPr>
              <a:xfrm>
                <a:off x="426733" y="86830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18"/>
              <p:cNvSpPr/>
              <p:nvPr/>
            </p:nvSpPr>
            <p:spPr>
              <a:xfrm>
                <a:off x="418506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24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4"/>
                      <a:pt x="1" y="347"/>
                    </a:cubicBezTo>
                    <a:cubicBezTo>
                      <a:pt x="1" y="563"/>
                      <a:pt x="85" y="686"/>
                      <a:pt x="216" y="686"/>
                    </a:cubicBezTo>
                    <a:cubicBezTo>
                      <a:pt x="363" y="686"/>
                      <a:pt x="447" y="563"/>
                      <a:pt x="447" y="339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18"/>
              <p:cNvSpPr/>
              <p:nvPr/>
            </p:nvSpPr>
            <p:spPr>
              <a:xfrm>
                <a:off x="426733" y="1156713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1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18"/>
              <p:cNvSpPr/>
              <p:nvPr/>
            </p:nvSpPr>
            <p:spPr>
              <a:xfrm>
                <a:off x="418506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18"/>
              <p:cNvSpPr/>
              <p:nvPr/>
            </p:nvSpPr>
            <p:spPr>
              <a:xfrm>
                <a:off x="426733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18"/>
              <p:cNvSpPr/>
              <p:nvPr/>
            </p:nvSpPr>
            <p:spPr>
              <a:xfrm>
                <a:off x="418506" y="159034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18"/>
              <p:cNvSpPr/>
              <p:nvPr/>
            </p:nvSpPr>
            <p:spPr>
              <a:xfrm>
                <a:off x="426733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18"/>
              <p:cNvSpPr/>
              <p:nvPr/>
            </p:nvSpPr>
            <p:spPr>
              <a:xfrm>
                <a:off x="418506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18"/>
              <p:cNvSpPr/>
              <p:nvPr/>
            </p:nvSpPr>
            <p:spPr>
              <a:xfrm>
                <a:off x="426733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18"/>
              <p:cNvSpPr/>
              <p:nvPr/>
            </p:nvSpPr>
            <p:spPr>
              <a:xfrm>
                <a:off x="426733" y="216990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18"/>
              <p:cNvSpPr/>
              <p:nvPr/>
            </p:nvSpPr>
            <p:spPr>
              <a:xfrm>
                <a:off x="418506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18"/>
              <p:cNvSpPr/>
              <p:nvPr/>
            </p:nvSpPr>
            <p:spPr>
              <a:xfrm>
                <a:off x="418506" y="245843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18"/>
              <p:cNvSpPr/>
              <p:nvPr/>
            </p:nvSpPr>
            <p:spPr>
              <a:xfrm>
                <a:off x="426733" y="260449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18"/>
              <p:cNvSpPr/>
              <p:nvPr/>
            </p:nvSpPr>
            <p:spPr>
              <a:xfrm>
                <a:off x="418506" y="27478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18"/>
              <p:cNvSpPr/>
              <p:nvPr/>
            </p:nvSpPr>
            <p:spPr>
              <a:xfrm>
                <a:off x="426733" y="289385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18"/>
              <p:cNvSpPr/>
              <p:nvPr/>
            </p:nvSpPr>
            <p:spPr>
              <a:xfrm>
                <a:off x="426733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18"/>
              <p:cNvSpPr/>
              <p:nvPr/>
            </p:nvSpPr>
            <p:spPr>
              <a:xfrm>
                <a:off x="418506" y="3181315"/>
                <a:ext cx="53414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18"/>
              <p:cNvSpPr/>
              <p:nvPr/>
            </p:nvSpPr>
            <p:spPr>
              <a:xfrm>
                <a:off x="418506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18"/>
              <p:cNvSpPr/>
              <p:nvPr/>
            </p:nvSpPr>
            <p:spPr>
              <a:xfrm>
                <a:off x="418506" y="34708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2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18"/>
              <p:cNvSpPr/>
              <p:nvPr/>
            </p:nvSpPr>
            <p:spPr>
              <a:xfrm>
                <a:off x="426733" y="361685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18"/>
              <p:cNvSpPr/>
              <p:nvPr/>
            </p:nvSpPr>
            <p:spPr>
              <a:xfrm>
                <a:off x="426733" y="37619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18"/>
              <p:cNvSpPr/>
              <p:nvPr/>
            </p:nvSpPr>
            <p:spPr>
              <a:xfrm>
                <a:off x="426733" y="390621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18"/>
              <p:cNvSpPr/>
              <p:nvPr/>
            </p:nvSpPr>
            <p:spPr>
              <a:xfrm>
                <a:off x="418506" y="404953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18"/>
              <p:cNvSpPr/>
              <p:nvPr/>
            </p:nvSpPr>
            <p:spPr>
              <a:xfrm>
                <a:off x="426733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18"/>
              <p:cNvSpPr/>
              <p:nvPr/>
            </p:nvSpPr>
            <p:spPr>
              <a:xfrm>
                <a:off x="418506" y="43388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18"/>
              <p:cNvSpPr/>
              <p:nvPr/>
            </p:nvSpPr>
            <p:spPr>
              <a:xfrm>
                <a:off x="426733" y="44849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18"/>
              <p:cNvSpPr/>
              <p:nvPr/>
            </p:nvSpPr>
            <p:spPr>
              <a:xfrm>
                <a:off x="418506" y="46282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18"/>
              <p:cNvSpPr/>
              <p:nvPr/>
            </p:nvSpPr>
            <p:spPr>
              <a:xfrm>
                <a:off x="426733" y="47743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43" name="Google Shape;6143;p18"/>
            <p:cNvSpPr/>
            <p:nvPr/>
          </p:nvSpPr>
          <p:spPr>
            <a:xfrm>
              <a:off x="190081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18"/>
            <p:cNvSpPr/>
            <p:nvPr/>
          </p:nvSpPr>
          <p:spPr>
            <a:xfrm>
              <a:off x="190081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18"/>
            <p:cNvSpPr/>
            <p:nvPr/>
          </p:nvSpPr>
          <p:spPr>
            <a:xfrm>
              <a:off x="190081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18"/>
            <p:cNvSpPr/>
            <p:nvPr/>
          </p:nvSpPr>
          <p:spPr>
            <a:xfrm>
              <a:off x="190081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18"/>
            <p:cNvSpPr/>
            <p:nvPr/>
          </p:nvSpPr>
          <p:spPr>
            <a:xfrm>
              <a:off x="1892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18"/>
            <p:cNvSpPr/>
            <p:nvPr/>
          </p:nvSpPr>
          <p:spPr>
            <a:xfrm>
              <a:off x="189258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18"/>
            <p:cNvSpPr/>
            <p:nvPr/>
          </p:nvSpPr>
          <p:spPr>
            <a:xfrm>
              <a:off x="190081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18"/>
            <p:cNvSpPr/>
            <p:nvPr/>
          </p:nvSpPr>
          <p:spPr>
            <a:xfrm>
              <a:off x="216627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18"/>
            <p:cNvSpPr/>
            <p:nvPr/>
          </p:nvSpPr>
          <p:spPr>
            <a:xfrm>
              <a:off x="216627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18"/>
            <p:cNvSpPr/>
            <p:nvPr/>
          </p:nvSpPr>
          <p:spPr>
            <a:xfrm>
              <a:off x="216627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18"/>
            <p:cNvSpPr/>
            <p:nvPr/>
          </p:nvSpPr>
          <p:spPr>
            <a:xfrm>
              <a:off x="216627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18"/>
            <p:cNvSpPr/>
            <p:nvPr/>
          </p:nvSpPr>
          <p:spPr>
            <a:xfrm>
              <a:off x="215805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18"/>
            <p:cNvSpPr/>
            <p:nvPr/>
          </p:nvSpPr>
          <p:spPr>
            <a:xfrm>
              <a:off x="215805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18"/>
            <p:cNvSpPr/>
            <p:nvPr/>
          </p:nvSpPr>
          <p:spPr>
            <a:xfrm>
              <a:off x="216627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18"/>
            <p:cNvSpPr/>
            <p:nvPr/>
          </p:nvSpPr>
          <p:spPr>
            <a:xfrm>
              <a:off x="243185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18"/>
            <p:cNvSpPr/>
            <p:nvPr/>
          </p:nvSpPr>
          <p:spPr>
            <a:xfrm>
              <a:off x="243185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18"/>
            <p:cNvSpPr/>
            <p:nvPr/>
          </p:nvSpPr>
          <p:spPr>
            <a:xfrm>
              <a:off x="243185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18"/>
            <p:cNvSpPr/>
            <p:nvPr/>
          </p:nvSpPr>
          <p:spPr>
            <a:xfrm>
              <a:off x="243185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18"/>
            <p:cNvSpPr/>
            <p:nvPr/>
          </p:nvSpPr>
          <p:spPr>
            <a:xfrm>
              <a:off x="242351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18"/>
            <p:cNvSpPr/>
            <p:nvPr/>
          </p:nvSpPr>
          <p:spPr>
            <a:xfrm>
              <a:off x="242351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18"/>
            <p:cNvSpPr/>
            <p:nvPr/>
          </p:nvSpPr>
          <p:spPr>
            <a:xfrm>
              <a:off x="243185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18"/>
            <p:cNvSpPr/>
            <p:nvPr/>
          </p:nvSpPr>
          <p:spPr>
            <a:xfrm>
              <a:off x="4023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18"/>
            <p:cNvSpPr/>
            <p:nvPr/>
          </p:nvSpPr>
          <p:spPr>
            <a:xfrm>
              <a:off x="4023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18"/>
            <p:cNvSpPr/>
            <p:nvPr/>
          </p:nvSpPr>
          <p:spPr>
            <a:xfrm>
              <a:off x="4023432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18"/>
            <p:cNvSpPr/>
            <p:nvPr/>
          </p:nvSpPr>
          <p:spPr>
            <a:xfrm>
              <a:off x="4023432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18"/>
            <p:cNvSpPr/>
            <p:nvPr/>
          </p:nvSpPr>
          <p:spPr>
            <a:xfrm>
              <a:off x="4015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18"/>
            <p:cNvSpPr/>
            <p:nvPr/>
          </p:nvSpPr>
          <p:spPr>
            <a:xfrm>
              <a:off x="401520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18"/>
            <p:cNvSpPr/>
            <p:nvPr/>
          </p:nvSpPr>
          <p:spPr>
            <a:xfrm>
              <a:off x="4023432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18"/>
            <p:cNvSpPr/>
            <p:nvPr/>
          </p:nvSpPr>
          <p:spPr>
            <a:xfrm>
              <a:off x="5084442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18"/>
            <p:cNvSpPr/>
            <p:nvPr/>
          </p:nvSpPr>
          <p:spPr>
            <a:xfrm>
              <a:off x="5084442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8"/>
            <p:cNvSpPr/>
            <p:nvPr/>
          </p:nvSpPr>
          <p:spPr>
            <a:xfrm>
              <a:off x="5084442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8"/>
            <p:cNvSpPr/>
            <p:nvPr/>
          </p:nvSpPr>
          <p:spPr>
            <a:xfrm>
              <a:off x="5084442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8"/>
            <p:cNvSpPr/>
            <p:nvPr/>
          </p:nvSpPr>
          <p:spPr>
            <a:xfrm>
              <a:off x="5077050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8"/>
            <p:cNvSpPr/>
            <p:nvPr/>
          </p:nvSpPr>
          <p:spPr>
            <a:xfrm>
              <a:off x="5077050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8"/>
            <p:cNvSpPr/>
            <p:nvPr/>
          </p:nvSpPr>
          <p:spPr>
            <a:xfrm>
              <a:off x="5084442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8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8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8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8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8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8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8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8"/>
            <p:cNvSpPr/>
            <p:nvPr/>
          </p:nvSpPr>
          <p:spPr>
            <a:xfrm>
              <a:off x="83086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8"/>
            <p:cNvSpPr/>
            <p:nvPr/>
          </p:nvSpPr>
          <p:spPr>
            <a:xfrm>
              <a:off x="839090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18"/>
            <p:cNvSpPr/>
            <p:nvPr/>
          </p:nvSpPr>
          <p:spPr>
            <a:xfrm>
              <a:off x="83086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18"/>
            <p:cNvSpPr/>
            <p:nvPr/>
          </p:nvSpPr>
          <p:spPr>
            <a:xfrm>
              <a:off x="839090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18"/>
            <p:cNvSpPr/>
            <p:nvPr/>
          </p:nvSpPr>
          <p:spPr>
            <a:xfrm>
              <a:off x="2962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18"/>
            <p:cNvSpPr/>
            <p:nvPr/>
          </p:nvSpPr>
          <p:spPr>
            <a:xfrm>
              <a:off x="2962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18"/>
            <p:cNvSpPr/>
            <p:nvPr/>
          </p:nvSpPr>
          <p:spPr>
            <a:xfrm>
              <a:off x="2962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18"/>
            <p:cNvSpPr/>
            <p:nvPr/>
          </p:nvSpPr>
          <p:spPr>
            <a:xfrm>
              <a:off x="2962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18"/>
            <p:cNvSpPr/>
            <p:nvPr/>
          </p:nvSpPr>
          <p:spPr>
            <a:xfrm>
              <a:off x="2954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18"/>
            <p:cNvSpPr/>
            <p:nvPr/>
          </p:nvSpPr>
          <p:spPr>
            <a:xfrm>
              <a:off x="2954433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18"/>
            <p:cNvSpPr/>
            <p:nvPr/>
          </p:nvSpPr>
          <p:spPr>
            <a:xfrm>
              <a:off x="2962660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8"/>
            <p:cNvSpPr/>
            <p:nvPr/>
          </p:nvSpPr>
          <p:spPr>
            <a:xfrm>
              <a:off x="349250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8"/>
            <p:cNvSpPr/>
            <p:nvPr/>
          </p:nvSpPr>
          <p:spPr>
            <a:xfrm>
              <a:off x="349250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8"/>
            <p:cNvSpPr/>
            <p:nvPr/>
          </p:nvSpPr>
          <p:spPr>
            <a:xfrm>
              <a:off x="349250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8"/>
            <p:cNvSpPr/>
            <p:nvPr/>
          </p:nvSpPr>
          <p:spPr>
            <a:xfrm>
              <a:off x="349250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8"/>
            <p:cNvSpPr/>
            <p:nvPr/>
          </p:nvSpPr>
          <p:spPr>
            <a:xfrm>
              <a:off x="3484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8"/>
            <p:cNvSpPr/>
            <p:nvPr/>
          </p:nvSpPr>
          <p:spPr>
            <a:xfrm>
              <a:off x="3484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8"/>
            <p:cNvSpPr/>
            <p:nvPr/>
          </p:nvSpPr>
          <p:spPr>
            <a:xfrm>
              <a:off x="349250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8"/>
            <p:cNvSpPr/>
            <p:nvPr/>
          </p:nvSpPr>
          <p:spPr>
            <a:xfrm>
              <a:off x="561524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8"/>
            <p:cNvSpPr/>
            <p:nvPr/>
          </p:nvSpPr>
          <p:spPr>
            <a:xfrm>
              <a:off x="561524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8"/>
            <p:cNvSpPr/>
            <p:nvPr/>
          </p:nvSpPr>
          <p:spPr>
            <a:xfrm>
              <a:off x="561524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18"/>
            <p:cNvSpPr/>
            <p:nvPr/>
          </p:nvSpPr>
          <p:spPr>
            <a:xfrm>
              <a:off x="561524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18"/>
            <p:cNvSpPr/>
            <p:nvPr/>
          </p:nvSpPr>
          <p:spPr>
            <a:xfrm>
              <a:off x="560701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18"/>
            <p:cNvSpPr/>
            <p:nvPr/>
          </p:nvSpPr>
          <p:spPr>
            <a:xfrm>
              <a:off x="560701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18"/>
            <p:cNvSpPr/>
            <p:nvPr/>
          </p:nvSpPr>
          <p:spPr>
            <a:xfrm>
              <a:off x="6146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18"/>
            <p:cNvSpPr/>
            <p:nvPr/>
          </p:nvSpPr>
          <p:spPr>
            <a:xfrm>
              <a:off x="6146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18"/>
            <p:cNvSpPr/>
            <p:nvPr/>
          </p:nvSpPr>
          <p:spPr>
            <a:xfrm>
              <a:off x="6146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18"/>
            <p:cNvSpPr/>
            <p:nvPr/>
          </p:nvSpPr>
          <p:spPr>
            <a:xfrm>
              <a:off x="6146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18"/>
            <p:cNvSpPr/>
            <p:nvPr/>
          </p:nvSpPr>
          <p:spPr>
            <a:xfrm>
              <a:off x="720801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18"/>
            <p:cNvSpPr/>
            <p:nvPr/>
          </p:nvSpPr>
          <p:spPr>
            <a:xfrm>
              <a:off x="720801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18"/>
            <p:cNvSpPr/>
            <p:nvPr/>
          </p:nvSpPr>
          <p:spPr>
            <a:xfrm>
              <a:off x="720801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18"/>
            <p:cNvSpPr/>
            <p:nvPr/>
          </p:nvSpPr>
          <p:spPr>
            <a:xfrm>
              <a:off x="720801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18"/>
            <p:cNvSpPr/>
            <p:nvPr/>
          </p:nvSpPr>
          <p:spPr>
            <a:xfrm>
              <a:off x="800415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18"/>
            <p:cNvSpPr/>
            <p:nvPr/>
          </p:nvSpPr>
          <p:spPr>
            <a:xfrm>
              <a:off x="800415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18"/>
            <p:cNvSpPr/>
            <p:nvPr/>
          </p:nvSpPr>
          <p:spPr>
            <a:xfrm>
              <a:off x="90642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18"/>
            <p:cNvSpPr/>
            <p:nvPr/>
          </p:nvSpPr>
          <p:spPr>
            <a:xfrm>
              <a:off x="90642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18"/>
            <p:cNvSpPr/>
            <p:nvPr/>
          </p:nvSpPr>
          <p:spPr>
            <a:xfrm>
              <a:off x="90642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18"/>
            <p:cNvSpPr/>
            <p:nvPr/>
          </p:nvSpPr>
          <p:spPr>
            <a:xfrm>
              <a:off x="90642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18"/>
            <p:cNvSpPr/>
            <p:nvPr/>
          </p:nvSpPr>
          <p:spPr>
            <a:xfrm>
              <a:off x="90568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18"/>
            <p:cNvSpPr/>
            <p:nvPr/>
          </p:nvSpPr>
          <p:spPr>
            <a:xfrm>
              <a:off x="90568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18"/>
            <p:cNvSpPr/>
            <p:nvPr/>
          </p:nvSpPr>
          <p:spPr>
            <a:xfrm>
              <a:off x="4554354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18"/>
            <p:cNvSpPr/>
            <p:nvPr/>
          </p:nvSpPr>
          <p:spPr>
            <a:xfrm>
              <a:off x="4554354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18"/>
            <p:cNvSpPr/>
            <p:nvPr/>
          </p:nvSpPr>
          <p:spPr>
            <a:xfrm>
              <a:off x="4554354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18"/>
            <p:cNvSpPr/>
            <p:nvPr/>
          </p:nvSpPr>
          <p:spPr>
            <a:xfrm>
              <a:off x="4554354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18"/>
            <p:cNvSpPr/>
            <p:nvPr/>
          </p:nvSpPr>
          <p:spPr>
            <a:xfrm>
              <a:off x="4546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18"/>
            <p:cNvSpPr/>
            <p:nvPr/>
          </p:nvSpPr>
          <p:spPr>
            <a:xfrm>
              <a:off x="6942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18"/>
            <p:cNvSpPr/>
            <p:nvPr/>
          </p:nvSpPr>
          <p:spPr>
            <a:xfrm>
              <a:off x="6942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18"/>
            <p:cNvSpPr/>
            <p:nvPr/>
          </p:nvSpPr>
          <p:spPr>
            <a:xfrm>
              <a:off x="694243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18"/>
            <p:cNvSpPr/>
            <p:nvPr/>
          </p:nvSpPr>
          <p:spPr>
            <a:xfrm>
              <a:off x="693420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18"/>
            <p:cNvSpPr/>
            <p:nvPr/>
          </p:nvSpPr>
          <p:spPr>
            <a:xfrm>
              <a:off x="481993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18"/>
            <p:cNvSpPr/>
            <p:nvPr/>
          </p:nvSpPr>
          <p:spPr>
            <a:xfrm>
              <a:off x="481993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18"/>
            <p:cNvSpPr/>
            <p:nvPr/>
          </p:nvSpPr>
          <p:spPr>
            <a:xfrm>
              <a:off x="481993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18"/>
            <p:cNvSpPr/>
            <p:nvPr/>
          </p:nvSpPr>
          <p:spPr>
            <a:xfrm>
              <a:off x="481158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18"/>
            <p:cNvSpPr/>
            <p:nvPr/>
          </p:nvSpPr>
          <p:spPr>
            <a:xfrm>
              <a:off x="4811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18"/>
            <p:cNvSpPr/>
            <p:nvPr/>
          </p:nvSpPr>
          <p:spPr>
            <a:xfrm>
              <a:off x="4819935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18"/>
            <p:cNvSpPr/>
            <p:nvPr/>
          </p:nvSpPr>
          <p:spPr>
            <a:xfrm>
              <a:off x="4811589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18"/>
            <p:cNvSpPr/>
            <p:nvPr/>
          </p:nvSpPr>
          <p:spPr>
            <a:xfrm>
              <a:off x="5880707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18"/>
            <p:cNvSpPr/>
            <p:nvPr/>
          </p:nvSpPr>
          <p:spPr>
            <a:xfrm>
              <a:off x="5880707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18"/>
            <p:cNvSpPr/>
            <p:nvPr/>
          </p:nvSpPr>
          <p:spPr>
            <a:xfrm>
              <a:off x="5880707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18"/>
            <p:cNvSpPr/>
            <p:nvPr/>
          </p:nvSpPr>
          <p:spPr>
            <a:xfrm>
              <a:off x="5872480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18"/>
            <p:cNvSpPr/>
            <p:nvPr/>
          </p:nvSpPr>
          <p:spPr>
            <a:xfrm>
              <a:off x="7473355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8"/>
            <p:cNvSpPr/>
            <p:nvPr/>
          </p:nvSpPr>
          <p:spPr>
            <a:xfrm>
              <a:off x="7473355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8"/>
            <p:cNvSpPr/>
            <p:nvPr/>
          </p:nvSpPr>
          <p:spPr>
            <a:xfrm>
              <a:off x="7473355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8"/>
            <p:cNvSpPr/>
            <p:nvPr/>
          </p:nvSpPr>
          <p:spPr>
            <a:xfrm>
              <a:off x="322716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8"/>
            <p:cNvSpPr/>
            <p:nvPr/>
          </p:nvSpPr>
          <p:spPr>
            <a:xfrm>
              <a:off x="322716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8"/>
            <p:cNvSpPr/>
            <p:nvPr/>
          </p:nvSpPr>
          <p:spPr>
            <a:xfrm>
              <a:off x="3227168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8"/>
            <p:cNvSpPr/>
            <p:nvPr/>
          </p:nvSpPr>
          <p:spPr>
            <a:xfrm>
              <a:off x="3227168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8"/>
            <p:cNvSpPr/>
            <p:nvPr/>
          </p:nvSpPr>
          <p:spPr>
            <a:xfrm>
              <a:off x="3219775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8"/>
            <p:cNvSpPr/>
            <p:nvPr/>
          </p:nvSpPr>
          <p:spPr>
            <a:xfrm>
              <a:off x="3219775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8"/>
            <p:cNvSpPr/>
            <p:nvPr/>
          </p:nvSpPr>
          <p:spPr>
            <a:xfrm>
              <a:off x="3227168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8"/>
            <p:cNvSpPr/>
            <p:nvPr/>
          </p:nvSpPr>
          <p:spPr>
            <a:xfrm>
              <a:off x="375797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18"/>
            <p:cNvSpPr/>
            <p:nvPr/>
          </p:nvSpPr>
          <p:spPr>
            <a:xfrm>
              <a:off x="375797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18"/>
            <p:cNvSpPr/>
            <p:nvPr/>
          </p:nvSpPr>
          <p:spPr>
            <a:xfrm>
              <a:off x="375797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18"/>
            <p:cNvSpPr/>
            <p:nvPr/>
          </p:nvSpPr>
          <p:spPr>
            <a:xfrm>
              <a:off x="375797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8"/>
            <p:cNvSpPr/>
            <p:nvPr/>
          </p:nvSpPr>
          <p:spPr>
            <a:xfrm>
              <a:off x="3749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8"/>
            <p:cNvSpPr/>
            <p:nvPr/>
          </p:nvSpPr>
          <p:spPr>
            <a:xfrm>
              <a:off x="374974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8"/>
            <p:cNvSpPr/>
            <p:nvPr/>
          </p:nvSpPr>
          <p:spPr>
            <a:xfrm>
              <a:off x="375797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8"/>
            <p:cNvSpPr/>
            <p:nvPr/>
          </p:nvSpPr>
          <p:spPr>
            <a:xfrm>
              <a:off x="374974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8"/>
            <p:cNvSpPr/>
            <p:nvPr/>
          </p:nvSpPr>
          <p:spPr>
            <a:xfrm>
              <a:off x="428889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8"/>
            <p:cNvSpPr/>
            <p:nvPr/>
          </p:nvSpPr>
          <p:spPr>
            <a:xfrm>
              <a:off x="428889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8"/>
            <p:cNvSpPr/>
            <p:nvPr/>
          </p:nvSpPr>
          <p:spPr>
            <a:xfrm>
              <a:off x="428889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8"/>
            <p:cNvSpPr/>
            <p:nvPr/>
          </p:nvSpPr>
          <p:spPr>
            <a:xfrm>
              <a:off x="428889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8"/>
            <p:cNvSpPr/>
            <p:nvPr/>
          </p:nvSpPr>
          <p:spPr>
            <a:xfrm>
              <a:off x="4280666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8"/>
            <p:cNvSpPr/>
            <p:nvPr/>
          </p:nvSpPr>
          <p:spPr>
            <a:xfrm>
              <a:off x="4280666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8"/>
            <p:cNvSpPr/>
            <p:nvPr/>
          </p:nvSpPr>
          <p:spPr>
            <a:xfrm>
              <a:off x="428889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8"/>
            <p:cNvSpPr/>
            <p:nvPr/>
          </p:nvSpPr>
          <p:spPr>
            <a:xfrm>
              <a:off x="534990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8"/>
            <p:cNvSpPr/>
            <p:nvPr/>
          </p:nvSpPr>
          <p:spPr>
            <a:xfrm>
              <a:off x="534990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18"/>
            <p:cNvSpPr/>
            <p:nvPr/>
          </p:nvSpPr>
          <p:spPr>
            <a:xfrm>
              <a:off x="534990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18"/>
            <p:cNvSpPr/>
            <p:nvPr/>
          </p:nvSpPr>
          <p:spPr>
            <a:xfrm>
              <a:off x="534990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18"/>
            <p:cNvSpPr/>
            <p:nvPr/>
          </p:nvSpPr>
          <p:spPr>
            <a:xfrm>
              <a:off x="534155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18"/>
            <p:cNvSpPr/>
            <p:nvPr/>
          </p:nvSpPr>
          <p:spPr>
            <a:xfrm>
              <a:off x="534155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18"/>
            <p:cNvSpPr/>
            <p:nvPr/>
          </p:nvSpPr>
          <p:spPr>
            <a:xfrm>
              <a:off x="534990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18"/>
            <p:cNvSpPr/>
            <p:nvPr/>
          </p:nvSpPr>
          <p:spPr>
            <a:xfrm>
              <a:off x="534155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18"/>
            <p:cNvSpPr/>
            <p:nvPr/>
          </p:nvSpPr>
          <p:spPr>
            <a:xfrm>
              <a:off x="641151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18"/>
            <p:cNvSpPr/>
            <p:nvPr/>
          </p:nvSpPr>
          <p:spPr>
            <a:xfrm>
              <a:off x="641151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18"/>
            <p:cNvSpPr/>
            <p:nvPr/>
          </p:nvSpPr>
          <p:spPr>
            <a:xfrm>
              <a:off x="641151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18"/>
            <p:cNvSpPr/>
            <p:nvPr/>
          </p:nvSpPr>
          <p:spPr>
            <a:xfrm>
              <a:off x="641151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18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18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18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18"/>
            <p:cNvSpPr/>
            <p:nvPr/>
          </p:nvSpPr>
          <p:spPr>
            <a:xfrm>
              <a:off x="2697199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18"/>
            <p:cNvSpPr/>
            <p:nvPr/>
          </p:nvSpPr>
          <p:spPr>
            <a:xfrm>
              <a:off x="2697199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18"/>
            <p:cNvSpPr/>
            <p:nvPr/>
          </p:nvSpPr>
          <p:spPr>
            <a:xfrm>
              <a:off x="2697199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18"/>
            <p:cNvSpPr/>
            <p:nvPr/>
          </p:nvSpPr>
          <p:spPr>
            <a:xfrm>
              <a:off x="2697199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18"/>
            <p:cNvSpPr/>
            <p:nvPr/>
          </p:nvSpPr>
          <p:spPr>
            <a:xfrm>
              <a:off x="268897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18"/>
            <p:cNvSpPr/>
            <p:nvPr/>
          </p:nvSpPr>
          <p:spPr>
            <a:xfrm>
              <a:off x="268897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18"/>
            <p:cNvSpPr/>
            <p:nvPr/>
          </p:nvSpPr>
          <p:spPr>
            <a:xfrm>
              <a:off x="2697199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2" name="Google Shape;6292;p18"/>
          <p:cNvSpPr txBox="1">
            <a:spLocks noGrp="1"/>
          </p:cNvSpPr>
          <p:nvPr>
            <p:ph type="title"/>
          </p:nvPr>
        </p:nvSpPr>
        <p:spPr>
          <a:xfrm>
            <a:off x="808424" y="2182650"/>
            <a:ext cx="4877400" cy="8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6293" name="Google Shape;6293;p18"/>
          <p:cNvSpPr txBox="1">
            <a:spLocks noGrp="1"/>
          </p:cNvSpPr>
          <p:nvPr>
            <p:ph type="title" idx="2" hasCustomPrompt="1"/>
          </p:nvPr>
        </p:nvSpPr>
        <p:spPr>
          <a:xfrm>
            <a:off x="2432474" y="1171925"/>
            <a:ext cx="1629300" cy="9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294" name="Google Shape;6294;p18"/>
          <p:cNvSpPr txBox="1">
            <a:spLocks noGrp="1"/>
          </p:cNvSpPr>
          <p:nvPr>
            <p:ph type="subTitle" idx="1"/>
          </p:nvPr>
        </p:nvSpPr>
        <p:spPr>
          <a:xfrm>
            <a:off x="1760624" y="3188215"/>
            <a:ext cx="29730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6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6" name="Google Shape;6296;p19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6297" name="Google Shape;6297;p19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19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19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9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9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9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9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19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19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19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19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19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19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19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19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19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19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19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19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19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19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19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19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19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19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19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19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19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19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19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19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19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19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19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19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19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19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19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19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19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19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19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19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19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19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19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19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19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19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19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7" name="Google Shape;6347;p19"/>
          <p:cNvSpPr txBox="1">
            <a:spLocks noGrp="1"/>
          </p:cNvSpPr>
          <p:nvPr>
            <p:ph type="body" idx="1"/>
          </p:nvPr>
        </p:nvSpPr>
        <p:spPr>
          <a:xfrm>
            <a:off x="4748375" y="1227450"/>
            <a:ext cx="3675600" cy="3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/>
            </a:lvl1pPr>
            <a:lvl2pPr marL="914400" lvl="1" indent="-330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6348" name="Google Shape;6348;p19"/>
          <p:cNvSpPr txBox="1">
            <a:spLocks noGrp="1"/>
          </p:cNvSpPr>
          <p:nvPr>
            <p:ph type="body" idx="2"/>
          </p:nvPr>
        </p:nvSpPr>
        <p:spPr>
          <a:xfrm>
            <a:off x="720000" y="1227450"/>
            <a:ext cx="3675600" cy="3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/>
            </a:lvl1pPr>
            <a:lvl2pPr marL="914400" lvl="1" indent="-330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6349" name="Google Shape;6349;p1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6350" name="Google Shape;6350;p19"/>
          <p:cNvGrpSpPr/>
          <p:nvPr/>
        </p:nvGrpSpPr>
        <p:grpSpPr>
          <a:xfrm>
            <a:off x="145881" y="206"/>
            <a:ext cx="8852237" cy="5143474"/>
            <a:chOff x="145881" y="206"/>
            <a:chExt cx="8852237" cy="5143474"/>
          </a:xfrm>
        </p:grpSpPr>
        <p:grpSp>
          <p:nvGrpSpPr>
            <p:cNvPr id="6351" name="Google Shape;6351;p19"/>
            <p:cNvGrpSpPr/>
            <p:nvPr/>
          </p:nvGrpSpPr>
          <p:grpSpPr>
            <a:xfrm>
              <a:off x="145881" y="206"/>
              <a:ext cx="600248" cy="4852321"/>
              <a:chOff x="384275" y="206"/>
              <a:chExt cx="600248" cy="4852321"/>
            </a:xfrm>
          </p:grpSpPr>
          <p:sp>
            <p:nvSpPr>
              <p:cNvPr id="6352" name="Google Shape;6352;p19"/>
              <p:cNvSpPr/>
              <p:nvPr/>
            </p:nvSpPr>
            <p:spPr>
              <a:xfrm>
                <a:off x="665978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19"/>
              <p:cNvSpPr/>
              <p:nvPr/>
            </p:nvSpPr>
            <p:spPr>
              <a:xfrm>
                <a:off x="665978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19"/>
              <p:cNvSpPr/>
              <p:nvPr/>
            </p:nvSpPr>
            <p:spPr>
              <a:xfrm>
                <a:off x="665978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5" name="Google Shape;6355;p19"/>
              <p:cNvSpPr/>
              <p:nvPr/>
            </p:nvSpPr>
            <p:spPr>
              <a:xfrm>
                <a:off x="657752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6" name="Google Shape;6356;p19"/>
              <p:cNvSpPr/>
              <p:nvPr/>
            </p:nvSpPr>
            <p:spPr>
              <a:xfrm>
                <a:off x="657752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7" name="Google Shape;6357;p19"/>
              <p:cNvSpPr/>
              <p:nvPr/>
            </p:nvSpPr>
            <p:spPr>
              <a:xfrm>
                <a:off x="665978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8" name="Google Shape;6358;p19"/>
              <p:cNvSpPr/>
              <p:nvPr/>
            </p:nvSpPr>
            <p:spPr>
              <a:xfrm>
                <a:off x="657752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9" name="Google Shape;6359;p19"/>
              <p:cNvSpPr/>
              <p:nvPr/>
            </p:nvSpPr>
            <p:spPr>
              <a:xfrm>
                <a:off x="665978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0" name="Google Shape;6360;p19"/>
              <p:cNvSpPr/>
              <p:nvPr/>
            </p:nvSpPr>
            <p:spPr>
              <a:xfrm>
                <a:off x="657752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63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1" name="Google Shape;6361;p19"/>
              <p:cNvSpPr/>
              <p:nvPr/>
            </p:nvSpPr>
            <p:spPr>
              <a:xfrm>
                <a:off x="657752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2" name="Google Shape;6362;p19"/>
              <p:cNvSpPr/>
              <p:nvPr/>
            </p:nvSpPr>
            <p:spPr>
              <a:xfrm>
                <a:off x="665978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3" name="Google Shape;6363;p19"/>
              <p:cNvSpPr/>
              <p:nvPr/>
            </p:nvSpPr>
            <p:spPr>
              <a:xfrm>
                <a:off x="665978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4" name="Google Shape;6364;p19"/>
              <p:cNvSpPr/>
              <p:nvPr/>
            </p:nvSpPr>
            <p:spPr>
              <a:xfrm>
                <a:off x="665978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5" name="Google Shape;6365;p19"/>
              <p:cNvSpPr/>
              <p:nvPr/>
            </p:nvSpPr>
            <p:spPr>
              <a:xfrm>
                <a:off x="657752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6" name="Google Shape;6366;p19"/>
              <p:cNvSpPr/>
              <p:nvPr/>
            </p:nvSpPr>
            <p:spPr>
              <a:xfrm>
                <a:off x="665978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7" name="Google Shape;6367;p19"/>
              <p:cNvSpPr/>
              <p:nvPr/>
            </p:nvSpPr>
            <p:spPr>
              <a:xfrm>
                <a:off x="665978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8" name="Google Shape;6368;p19"/>
              <p:cNvSpPr/>
              <p:nvPr/>
            </p:nvSpPr>
            <p:spPr>
              <a:xfrm>
                <a:off x="657752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9" name="Google Shape;6369;p19"/>
              <p:cNvSpPr/>
              <p:nvPr/>
            </p:nvSpPr>
            <p:spPr>
              <a:xfrm>
                <a:off x="665978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70" name="Google Shape;6370;p19"/>
              <p:cNvGrpSpPr/>
              <p:nvPr/>
            </p:nvGrpSpPr>
            <p:grpSpPr>
              <a:xfrm>
                <a:off x="384275" y="206"/>
                <a:ext cx="53414" cy="4852321"/>
                <a:chOff x="418506" y="206"/>
                <a:chExt cx="53414" cy="4852321"/>
              </a:xfrm>
            </p:grpSpPr>
            <p:sp>
              <p:nvSpPr>
                <p:cNvPr id="6371" name="Google Shape;6371;p19"/>
                <p:cNvSpPr/>
                <p:nvPr/>
              </p:nvSpPr>
              <p:spPr>
                <a:xfrm>
                  <a:off x="426733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2" name="Google Shape;6372;p19"/>
                <p:cNvSpPr/>
                <p:nvPr/>
              </p:nvSpPr>
              <p:spPr>
                <a:xfrm>
                  <a:off x="426733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3" name="Google Shape;6373;p19"/>
                <p:cNvSpPr/>
                <p:nvPr/>
              </p:nvSpPr>
              <p:spPr>
                <a:xfrm>
                  <a:off x="426733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4" name="Google Shape;6374;p19"/>
                <p:cNvSpPr/>
                <p:nvPr/>
              </p:nvSpPr>
              <p:spPr>
                <a:xfrm>
                  <a:off x="426733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5" name="Google Shape;6375;p19"/>
                <p:cNvSpPr/>
                <p:nvPr/>
              </p:nvSpPr>
              <p:spPr>
                <a:xfrm>
                  <a:off x="418506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6" name="Google Shape;6376;p19"/>
                <p:cNvSpPr/>
                <p:nvPr/>
              </p:nvSpPr>
              <p:spPr>
                <a:xfrm>
                  <a:off x="418506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7" name="Google Shape;6377;p19"/>
                <p:cNvSpPr/>
                <p:nvPr/>
              </p:nvSpPr>
              <p:spPr>
                <a:xfrm>
                  <a:off x="426733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8" name="Google Shape;6378;p19"/>
                <p:cNvSpPr/>
                <p:nvPr/>
              </p:nvSpPr>
              <p:spPr>
                <a:xfrm>
                  <a:off x="418506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4"/>
                        <a:pt x="1" y="347"/>
                      </a:cubicBezTo>
                      <a:cubicBezTo>
                        <a:pt x="1" y="563"/>
                        <a:pt x="85" y="686"/>
                        <a:pt x="216" y="686"/>
                      </a:cubicBezTo>
                      <a:cubicBezTo>
                        <a:pt x="363" y="686"/>
                        <a:pt x="447" y="563"/>
                        <a:pt x="447" y="339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9" name="Google Shape;6379;p19"/>
                <p:cNvSpPr/>
                <p:nvPr/>
              </p:nvSpPr>
              <p:spPr>
                <a:xfrm>
                  <a:off x="426733" y="1156713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0" name="Google Shape;6380;p19"/>
                <p:cNvSpPr/>
                <p:nvPr/>
              </p:nvSpPr>
              <p:spPr>
                <a:xfrm>
                  <a:off x="418506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1" name="Google Shape;6381;p19"/>
                <p:cNvSpPr/>
                <p:nvPr/>
              </p:nvSpPr>
              <p:spPr>
                <a:xfrm>
                  <a:off x="426733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2" name="Google Shape;6382;p19"/>
                <p:cNvSpPr/>
                <p:nvPr/>
              </p:nvSpPr>
              <p:spPr>
                <a:xfrm>
                  <a:off x="418506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3" name="Google Shape;6383;p19"/>
                <p:cNvSpPr/>
                <p:nvPr/>
              </p:nvSpPr>
              <p:spPr>
                <a:xfrm>
                  <a:off x="426733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4" name="Google Shape;6384;p19"/>
                <p:cNvSpPr/>
                <p:nvPr/>
              </p:nvSpPr>
              <p:spPr>
                <a:xfrm>
                  <a:off x="418506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5" name="Google Shape;6385;p19"/>
                <p:cNvSpPr/>
                <p:nvPr/>
              </p:nvSpPr>
              <p:spPr>
                <a:xfrm>
                  <a:off x="426733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6" name="Google Shape;6386;p19"/>
                <p:cNvSpPr/>
                <p:nvPr/>
              </p:nvSpPr>
              <p:spPr>
                <a:xfrm>
                  <a:off x="426733" y="216990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7" name="Google Shape;6387;p19"/>
                <p:cNvSpPr/>
                <p:nvPr/>
              </p:nvSpPr>
              <p:spPr>
                <a:xfrm>
                  <a:off x="418506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8" name="Google Shape;6388;p19"/>
                <p:cNvSpPr/>
                <p:nvPr/>
              </p:nvSpPr>
              <p:spPr>
                <a:xfrm>
                  <a:off x="418506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9" name="Google Shape;6389;p19"/>
                <p:cNvSpPr/>
                <p:nvPr/>
              </p:nvSpPr>
              <p:spPr>
                <a:xfrm>
                  <a:off x="426733" y="260449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0" name="Google Shape;6390;p19"/>
                <p:cNvSpPr/>
                <p:nvPr/>
              </p:nvSpPr>
              <p:spPr>
                <a:xfrm>
                  <a:off x="418506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1" name="Google Shape;6391;p19"/>
                <p:cNvSpPr/>
                <p:nvPr/>
              </p:nvSpPr>
              <p:spPr>
                <a:xfrm>
                  <a:off x="426733" y="289385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2" name="Google Shape;6392;p19"/>
                <p:cNvSpPr/>
                <p:nvPr/>
              </p:nvSpPr>
              <p:spPr>
                <a:xfrm>
                  <a:off x="426733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3" name="Google Shape;6393;p19"/>
                <p:cNvSpPr/>
                <p:nvPr/>
              </p:nvSpPr>
              <p:spPr>
                <a:xfrm>
                  <a:off x="418506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4" name="Google Shape;6394;p19"/>
                <p:cNvSpPr/>
                <p:nvPr/>
              </p:nvSpPr>
              <p:spPr>
                <a:xfrm>
                  <a:off x="418506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5" name="Google Shape;6395;p19"/>
                <p:cNvSpPr/>
                <p:nvPr/>
              </p:nvSpPr>
              <p:spPr>
                <a:xfrm>
                  <a:off x="418506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2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6" name="Google Shape;6396;p19"/>
                <p:cNvSpPr/>
                <p:nvPr/>
              </p:nvSpPr>
              <p:spPr>
                <a:xfrm>
                  <a:off x="426733" y="361685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7" name="Google Shape;6397;p19"/>
                <p:cNvSpPr/>
                <p:nvPr/>
              </p:nvSpPr>
              <p:spPr>
                <a:xfrm>
                  <a:off x="426733" y="37619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8" name="Google Shape;6398;p19"/>
                <p:cNvSpPr/>
                <p:nvPr/>
              </p:nvSpPr>
              <p:spPr>
                <a:xfrm>
                  <a:off x="426733" y="390621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9" name="Google Shape;6399;p19"/>
                <p:cNvSpPr/>
                <p:nvPr/>
              </p:nvSpPr>
              <p:spPr>
                <a:xfrm>
                  <a:off x="418506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0" name="Google Shape;6400;p19"/>
                <p:cNvSpPr/>
                <p:nvPr/>
              </p:nvSpPr>
              <p:spPr>
                <a:xfrm>
                  <a:off x="426733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1" name="Google Shape;6401;p19"/>
                <p:cNvSpPr/>
                <p:nvPr/>
              </p:nvSpPr>
              <p:spPr>
                <a:xfrm>
                  <a:off x="418506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2" name="Google Shape;6402;p19"/>
                <p:cNvSpPr/>
                <p:nvPr/>
              </p:nvSpPr>
              <p:spPr>
                <a:xfrm>
                  <a:off x="426733" y="44849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3" name="Google Shape;6403;p19"/>
                <p:cNvSpPr/>
                <p:nvPr/>
              </p:nvSpPr>
              <p:spPr>
                <a:xfrm>
                  <a:off x="418506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4" name="Google Shape;6404;p19"/>
                <p:cNvSpPr/>
                <p:nvPr/>
              </p:nvSpPr>
              <p:spPr>
                <a:xfrm>
                  <a:off x="426733" y="47743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405" name="Google Shape;6405;p19"/>
              <p:cNvSpPr/>
              <p:nvPr/>
            </p:nvSpPr>
            <p:spPr>
              <a:xfrm>
                <a:off x="939336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6" name="Google Shape;6406;p19"/>
              <p:cNvSpPr/>
              <p:nvPr/>
            </p:nvSpPr>
            <p:spPr>
              <a:xfrm>
                <a:off x="939336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7" name="Google Shape;6407;p19"/>
              <p:cNvSpPr/>
              <p:nvPr/>
            </p:nvSpPr>
            <p:spPr>
              <a:xfrm>
                <a:off x="939336" y="288618"/>
                <a:ext cx="26826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64" extrusionOk="0">
                    <a:moveTo>
                      <a:pt x="147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8" name="Google Shape;6408;p19"/>
              <p:cNvSpPr/>
              <p:nvPr/>
            </p:nvSpPr>
            <p:spPr>
              <a:xfrm>
                <a:off x="939336" y="4337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9" name="Google Shape;6409;p19"/>
              <p:cNvSpPr/>
              <p:nvPr/>
            </p:nvSpPr>
            <p:spPr>
              <a:xfrm>
                <a:off x="931109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7" y="609"/>
                      <a:pt x="93" y="517"/>
                      <a:pt x="93" y="347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1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0" name="Google Shape;6410;p19"/>
              <p:cNvSpPr/>
              <p:nvPr/>
            </p:nvSpPr>
            <p:spPr>
              <a:xfrm>
                <a:off x="931109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1" name="Google Shape;6411;p19"/>
              <p:cNvSpPr/>
              <p:nvPr/>
            </p:nvSpPr>
            <p:spPr>
              <a:xfrm>
                <a:off x="939336" y="86830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2" name="Google Shape;6412;p19"/>
              <p:cNvSpPr/>
              <p:nvPr/>
            </p:nvSpPr>
            <p:spPr>
              <a:xfrm>
                <a:off x="931109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7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13" name="Google Shape;6413;p19"/>
            <p:cNvGrpSpPr/>
            <p:nvPr/>
          </p:nvGrpSpPr>
          <p:grpSpPr>
            <a:xfrm>
              <a:off x="8398705" y="206"/>
              <a:ext cx="599413" cy="5143474"/>
              <a:chOff x="8322446" y="206"/>
              <a:chExt cx="599413" cy="5143474"/>
            </a:xfrm>
          </p:grpSpPr>
          <p:sp>
            <p:nvSpPr>
              <p:cNvPr id="6414" name="Google Shape;6414;p19"/>
              <p:cNvSpPr/>
              <p:nvPr/>
            </p:nvSpPr>
            <p:spPr>
              <a:xfrm>
                <a:off x="8330672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5" name="Google Shape;6415;p19"/>
              <p:cNvSpPr/>
              <p:nvPr/>
            </p:nvSpPr>
            <p:spPr>
              <a:xfrm>
                <a:off x="8603314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16" name="Google Shape;6416;p19"/>
              <p:cNvGrpSpPr/>
              <p:nvPr/>
            </p:nvGrpSpPr>
            <p:grpSpPr>
              <a:xfrm>
                <a:off x="8322446" y="206"/>
                <a:ext cx="599413" cy="5143474"/>
                <a:chOff x="8160192" y="206"/>
                <a:chExt cx="599413" cy="5143474"/>
              </a:xfrm>
            </p:grpSpPr>
            <p:grpSp>
              <p:nvGrpSpPr>
                <p:cNvPr id="6417" name="Google Shape;6417;p19"/>
                <p:cNvGrpSpPr/>
                <p:nvPr/>
              </p:nvGrpSpPr>
              <p:grpSpPr>
                <a:xfrm>
                  <a:off x="8706192" y="206"/>
                  <a:ext cx="53414" cy="5143474"/>
                  <a:chOff x="8511811" y="206"/>
                  <a:chExt cx="53414" cy="5143474"/>
                </a:xfrm>
              </p:grpSpPr>
              <p:sp>
                <p:nvSpPr>
                  <p:cNvPr id="6418" name="Google Shape;6418;p19"/>
                  <p:cNvSpPr/>
                  <p:nvPr/>
                </p:nvSpPr>
                <p:spPr>
                  <a:xfrm>
                    <a:off x="8520038" y="206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9" name="Google Shape;6419;p19"/>
                  <p:cNvSpPr/>
                  <p:nvPr/>
                </p:nvSpPr>
                <p:spPr>
                  <a:xfrm>
                    <a:off x="8520038" y="14435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0" name="Google Shape;6420;p19"/>
                  <p:cNvSpPr/>
                  <p:nvPr/>
                </p:nvSpPr>
                <p:spPr>
                  <a:xfrm>
                    <a:off x="8520038" y="28957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1" name="Google Shape;6421;p19"/>
                  <p:cNvSpPr/>
                  <p:nvPr/>
                </p:nvSpPr>
                <p:spPr>
                  <a:xfrm>
                    <a:off x="8511811" y="432883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1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2" name="Google Shape;6422;p19"/>
                  <p:cNvSpPr/>
                  <p:nvPr/>
                </p:nvSpPr>
                <p:spPr>
                  <a:xfrm>
                    <a:off x="8511811" y="57702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3" name="Google Shape;6423;p19"/>
                  <p:cNvSpPr/>
                  <p:nvPr/>
                </p:nvSpPr>
                <p:spPr>
                  <a:xfrm>
                    <a:off x="8520038" y="72308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4" name="Google Shape;6424;p19"/>
                  <p:cNvSpPr/>
                  <p:nvPr/>
                </p:nvSpPr>
                <p:spPr>
                  <a:xfrm>
                    <a:off x="8511811" y="86639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5" name="Google Shape;6425;p19"/>
                  <p:cNvSpPr/>
                  <p:nvPr/>
                </p:nvSpPr>
                <p:spPr>
                  <a:xfrm>
                    <a:off x="8520038" y="101244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6" name="Google Shape;6426;p19"/>
                  <p:cNvSpPr/>
                  <p:nvPr/>
                </p:nvSpPr>
                <p:spPr>
                  <a:xfrm>
                    <a:off x="8511811" y="115575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63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7" name="Google Shape;6427;p19"/>
                  <p:cNvSpPr/>
                  <p:nvPr/>
                </p:nvSpPr>
                <p:spPr>
                  <a:xfrm>
                    <a:off x="8511811" y="130097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8" name="Google Shape;6428;p19"/>
                  <p:cNvSpPr/>
                  <p:nvPr/>
                </p:nvSpPr>
                <p:spPr>
                  <a:xfrm>
                    <a:off x="8520038" y="144703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9" name="Google Shape;6429;p19"/>
                  <p:cNvSpPr/>
                  <p:nvPr/>
                </p:nvSpPr>
                <p:spPr>
                  <a:xfrm>
                    <a:off x="8520038" y="159117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0" name="Google Shape;6430;p19"/>
                  <p:cNvSpPr/>
                  <p:nvPr/>
                </p:nvSpPr>
                <p:spPr>
                  <a:xfrm>
                    <a:off x="8520038" y="1736397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1" name="Google Shape;6431;p19"/>
                  <p:cNvSpPr/>
                  <p:nvPr/>
                </p:nvSpPr>
                <p:spPr>
                  <a:xfrm>
                    <a:off x="8511811" y="187970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2" name="Google Shape;6432;p19"/>
                  <p:cNvSpPr/>
                  <p:nvPr/>
                </p:nvSpPr>
                <p:spPr>
                  <a:xfrm>
                    <a:off x="8520038" y="202576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3" name="Google Shape;6433;p19"/>
                  <p:cNvSpPr/>
                  <p:nvPr/>
                </p:nvSpPr>
                <p:spPr>
                  <a:xfrm>
                    <a:off x="8520038" y="217002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4" name="Google Shape;6434;p19"/>
                  <p:cNvSpPr/>
                  <p:nvPr/>
                </p:nvSpPr>
                <p:spPr>
                  <a:xfrm>
                    <a:off x="8511811" y="231322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5" name="Google Shape;6435;p19"/>
                  <p:cNvSpPr/>
                  <p:nvPr/>
                </p:nvSpPr>
                <p:spPr>
                  <a:xfrm>
                    <a:off x="8520038" y="245939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6" name="Google Shape;6436;p19"/>
                  <p:cNvSpPr/>
                  <p:nvPr/>
                </p:nvSpPr>
                <p:spPr>
                  <a:xfrm>
                    <a:off x="8511811" y="260270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7" name="Google Shape;6437;p19"/>
                  <p:cNvSpPr/>
                  <p:nvPr/>
                </p:nvSpPr>
                <p:spPr>
                  <a:xfrm>
                    <a:off x="8520038" y="274875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8" name="Google Shape;6438;p19"/>
                  <p:cNvSpPr/>
                  <p:nvPr/>
                </p:nvSpPr>
                <p:spPr>
                  <a:xfrm>
                    <a:off x="8511811" y="289206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9" name="Google Shape;6439;p19"/>
                  <p:cNvSpPr/>
                  <p:nvPr/>
                </p:nvSpPr>
                <p:spPr>
                  <a:xfrm>
                    <a:off x="8520038" y="303812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0" name="Google Shape;6440;p19"/>
                  <p:cNvSpPr/>
                  <p:nvPr/>
                </p:nvSpPr>
                <p:spPr>
                  <a:xfrm>
                    <a:off x="8511811" y="31814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1" name="Google Shape;6441;p19"/>
                  <p:cNvSpPr/>
                  <p:nvPr/>
                </p:nvSpPr>
                <p:spPr>
                  <a:xfrm>
                    <a:off x="8511811" y="33265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2" name="Google Shape;6442;p19"/>
                  <p:cNvSpPr/>
                  <p:nvPr/>
                </p:nvSpPr>
                <p:spPr>
                  <a:xfrm>
                    <a:off x="8520038" y="347258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3" name="Google Shape;6443;p19"/>
                  <p:cNvSpPr/>
                  <p:nvPr/>
                </p:nvSpPr>
                <p:spPr>
                  <a:xfrm>
                    <a:off x="8511811" y="361590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4" name="Google Shape;6444;p19"/>
                  <p:cNvSpPr/>
                  <p:nvPr/>
                </p:nvSpPr>
                <p:spPr>
                  <a:xfrm>
                    <a:off x="8511811" y="37601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5" name="Google Shape;6445;p19"/>
                  <p:cNvSpPr/>
                  <p:nvPr/>
                </p:nvSpPr>
                <p:spPr>
                  <a:xfrm>
                    <a:off x="8511811" y="39052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6" name="Google Shape;6446;p19"/>
                  <p:cNvSpPr/>
                  <p:nvPr/>
                </p:nvSpPr>
                <p:spPr>
                  <a:xfrm>
                    <a:off x="8520038" y="405131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7" name="Google Shape;6447;p19"/>
                  <p:cNvSpPr/>
                  <p:nvPr/>
                </p:nvSpPr>
                <p:spPr>
                  <a:xfrm>
                    <a:off x="8520038" y="41955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7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8" name="Google Shape;6448;p19"/>
                  <p:cNvSpPr/>
                  <p:nvPr/>
                </p:nvSpPr>
                <p:spPr>
                  <a:xfrm>
                    <a:off x="8520038" y="43406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9" name="Google Shape;6449;p19"/>
                  <p:cNvSpPr/>
                  <p:nvPr/>
                </p:nvSpPr>
                <p:spPr>
                  <a:xfrm>
                    <a:off x="8511811" y="448399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50" name="Google Shape;6450;p19"/>
                  <p:cNvSpPr/>
                  <p:nvPr/>
                </p:nvSpPr>
                <p:spPr>
                  <a:xfrm>
                    <a:off x="8520038" y="4630049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51" name="Google Shape;6451;p19"/>
                  <p:cNvSpPr/>
                  <p:nvPr/>
                </p:nvSpPr>
                <p:spPr>
                  <a:xfrm>
                    <a:off x="8511811" y="477336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52" name="Google Shape;6452;p19"/>
                  <p:cNvSpPr/>
                  <p:nvPr/>
                </p:nvSpPr>
                <p:spPr>
                  <a:xfrm>
                    <a:off x="8520038" y="491941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53" name="Google Shape;6453;p19"/>
                  <p:cNvSpPr/>
                  <p:nvPr/>
                </p:nvSpPr>
                <p:spPr>
                  <a:xfrm>
                    <a:off x="8511811" y="506272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54" name="Google Shape;6454;p19"/>
                <p:cNvSpPr/>
                <p:nvPr/>
              </p:nvSpPr>
              <p:spPr>
                <a:xfrm>
                  <a:off x="8168419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5" name="Google Shape;6455;p19"/>
                <p:cNvSpPr/>
                <p:nvPr/>
              </p:nvSpPr>
              <p:spPr>
                <a:xfrm>
                  <a:off x="8168419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39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6" y="663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6" name="Google Shape;6456;p19"/>
                <p:cNvSpPr/>
                <p:nvPr/>
              </p:nvSpPr>
              <p:spPr>
                <a:xfrm>
                  <a:off x="8168419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7" name="Google Shape;6457;p19"/>
                <p:cNvSpPr/>
                <p:nvPr/>
              </p:nvSpPr>
              <p:spPr>
                <a:xfrm>
                  <a:off x="8160192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8" name="Google Shape;6458;p19"/>
                <p:cNvSpPr/>
                <p:nvPr/>
              </p:nvSpPr>
              <p:spPr>
                <a:xfrm>
                  <a:off x="8160192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9" name="Google Shape;6459;p19"/>
                <p:cNvSpPr/>
                <p:nvPr/>
              </p:nvSpPr>
              <p:spPr>
                <a:xfrm>
                  <a:off x="8168419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0" name="Google Shape;6460;p19"/>
                <p:cNvSpPr/>
                <p:nvPr/>
              </p:nvSpPr>
              <p:spPr>
                <a:xfrm>
                  <a:off x="8160192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2" y="686"/>
                        <a:pt x="447" y="563"/>
                        <a:pt x="447" y="339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1" name="Google Shape;6461;p19"/>
                <p:cNvSpPr/>
                <p:nvPr/>
              </p:nvSpPr>
              <p:spPr>
                <a:xfrm>
                  <a:off x="8441061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2" name="Google Shape;6462;p19"/>
                <p:cNvSpPr/>
                <p:nvPr/>
              </p:nvSpPr>
              <p:spPr>
                <a:xfrm>
                  <a:off x="8441061" y="288618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0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3" name="Google Shape;6463;p19"/>
                <p:cNvSpPr/>
                <p:nvPr/>
              </p:nvSpPr>
              <p:spPr>
                <a:xfrm>
                  <a:off x="8441061" y="4337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4" name="Google Shape;6464;p19"/>
                <p:cNvSpPr/>
                <p:nvPr/>
              </p:nvSpPr>
              <p:spPr>
                <a:xfrm>
                  <a:off x="8433669" y="57702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5" name="Google Shape;6465;p19"/>
                <p:cNvSpPr/>
                <p:nvPr/>
              </p:nvSpPr>
              <p:spPr>
                <a:xfrm>
                  <a:off x="8433669" y="722248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6" name="Google Shape;6466;p19"/>
                <p:cNvSpPr/>
                <p:nvPr/>
              </p:nvSpPr>
              <p:spPr>
                <a:xfrm>
                  <a:off x="8441061" y="86830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7" name="Google Shape;6467;p19"/>
                <p:cNvSpPr/>
                <p:nvPr/>
              </p:nvSpPr>
              <p:spPr>
                <a:xfrm>
                  <a:off x="8433669" y="1010660"/>
                  <a:ext cx="52460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16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3" y="686"/>
                        <a:pt x="440" y="563"/>
                        <a:pt x="440" y="339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8" name="Google Shape;6468;p19"/>
                <p:cNvSpPr/>
                <p:nvPr/>
              </p:nvSpPr>
              <p:spPr>
                <a:xfrm>
                  <a:off x="8441061" y="1156713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1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9" name="Google Shape;6469;p19"/>
                <p:cNvSpPr/>
                <p:nvPr/>
              </p:nvSpPr>
              <p:spPr>
                <a:xfrm>
                  <a:off x="8433669" y="130097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0" name="Google Shape;6470;p19"/>
                <p:cNvSpPr/>
                <p:nvPr/>
              </p:nvSpPr>
              <p:spPr>
                <a:xfrm>
                  <a:off x="8441061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1" name="Google Shape;6471;p19"/>
                <p:cNvSpPr/>
                <p:nvPr/>
              </p:nvSpPr>
              <p:spPr>
                <a:xfrm>
                  <a:off x="8433669" y="159034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2" name="Google Shape;6472;p19"/>
                <p:cNvSpPr/>
                <p:nvPr/>
              </p:nvSpPr>
              <p:spPr>
                <a:xfrm>
                  <a:off x="8441061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3" name="Google Shape;6473;p19"/>
                <p:cNvSpPr/>
                <p:nvPr/>
              </p:nvSpPr>
              <p:spPr>
                <a:xfrm>
                  <a:off x="8433669" y="187970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4" name="Google Shape;6474;p19"/>
                <p:cNvSpPr/>
                <p:nvPr/>
              </p:nvSpPr>
              <p:spPr>
                <a:xfrm>
                  <a:off x="8441061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5" name="Google Shape;6475;p19"/>
                <p:cNvSpPr/>
                <p:nvPr/>
              </p:nvSpPr>
              <p:spPr>
                <a:xfrm>
                  <a:off x="8441061" y="216990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6" name="Google Shape;6476;p19"/>
                <p:cNvSpPr/>
                <p:nvPr/>
              </p:nvSpPr>
              <p:spPr>
                <a:xfrm>
                  <a:off x="8433669" y="231322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7" name="Google Shape;6477;p19"/>
                <p:cNvSpPr/>
                <p:nvPr/>
              </p:nvSpPr>
              <p:spPr>
                <a:xfrm>
                  <a:off x="8433669" y="245843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6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9" name="Google Shape;6479;p20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6480" name="Google Shape;6480;p20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0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0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0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0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0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0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0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0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0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0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0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0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0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0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0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0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0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0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0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0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0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0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0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0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0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0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0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0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0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0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0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0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0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0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0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0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0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0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0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0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0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0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0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0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0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0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0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0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0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0" name="Google Shape;6530;p20"/>
          <p:cNvGrpSpPr/>
          <p:nvPr/>
        </p:nvGrpSpPr>
        <p:grpSpPr>
          <a:xfrm>
            <a:off x="145881" y="206"/>
            <a:ext cx="8852237" cy="5143474"/>
            <a:chOff x="145881" y="206"/>
            <a:chExt cx="8852237" cy="5143474"/>
          </a:xfrm>
        </p:grpSpPr>
        <p:grpSp>
          <p:nvGrpSpPr>
            <p:cNvPr id="6531" name="Google Shape;6531;p20"/>
            <p:cNvGrpSpPr/>
            <p:nvPr/>
          </p:nvGrpSpPr>
          <p:grpSpPr>
            <a:xfrm>
              <a:off x="145881" y="206"/>
              <a:ext cx="600248" cy="4852321"/>
              <a:chOff x="384275" y="206"/>
              <a:chExt cx="600248" cy="4852321"/>
            </a:xfrm>
          </p:grpSpPr>
          <p:sp>
            <p:nvSpPr>
              <p:cNvPr id="6532" name="Google Shape;6532;p20"/>
              <p:cNvSpPr/>
              <p:nvPr/>
            </p:nvSpPr>
            <p:spPr>
              <a:xfrm>
                <a:off x="665978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20"/>
              <p:cNvSpPr/>
              <p:nvPr/>
            </p:nvSpPr>
            <p:spPr>
              <a:xfrm>
                <a:off x="665978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20"/>
              <p:cNvSpPr/>
              <p:nvPr/>
            </p:nvSpPr>
            <p:spPr>
              <a:xfrm>
                <a:off x="665978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20"/>
              <p:cNvSpPr/>
              <p:nvPr/>
            </p:nvSpPr>
            <p:spPr>
              <a:xfrm>
                <a:off x="657752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20"/>
              <p:cNvSpPr/>
              <p:nvPr/>
            </p:nvSpPr>
            <p:spPr>
              <a:xfrm>
                <a:off x="657752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20"/>
              <p:cNvSpPr/>
              <p:nvPr/>
            </p:nvSpPr>
            <p:spPr>
              <a:xfrm>
                <a:off x="665978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20"/>
              <p:cNvSpPr/>
              <p:nvPr/>
            </p:nvSpPr>
            <p:spPr>
              <a:xfrm>
                <a:off x="657752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20"/>
              <p:cNvSpPr/>
              <p:nvPr/>
            </p:nvSpPr>
            <p:spPr>
              <a:xfrm>
                <a:off x="665978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20"/>
              <p:cNvSpPr/>
              <p:nvPr/>
            </p:nvSpPr>
            <p:spPr>
              <a:xfrm>
                <a:off x="657752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63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20"/>
              <p:cNvSpPr/>
              <p:nvPr/>
            </p:nvSpPr>
            <p:spPr>
              <a:xfrm>
                <a:off x="657752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20"/>
              <p:cNvSpPr/>
              <p:nvPr/>
            </p:nvSpPr>
            <p:spPr>
              <a:xfrm>
                <a:off x="665978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20"/>
              <p:cNvSpPr/>
              <p:nvPr/>
            </p:nvSpPr>
            <p:spPr>
              <a:xfrm>
                <a:off x="665978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20"/>
              <p:cNvSpPr/>
              <p:nvPr/>
            </p:nvSpPr>
            <p:spPr>
              <a:xfrm>
                <a:off x="665978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20"/>
              <p:cNvSpPr/>
              <p:nvPr/>
            </p:nvSpPr>
            <p:spPr>
              <a:xfrm>
                <a:off x="657752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20"/>
              <p:cNvSpPr/>
              <p:nvPr/>
            </p:nvSpPr>
            <p:spPr>
              <a:xfrm>
                <a:off x="665978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20"/>
              <p:cNvSpPr/>
              <p:nvPr/>
            </p:nvSpPr>
            <p:spPr>
              <a:xfrm>
                <a:off x="665978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20"/>
              <p:cNvSpPr/>
              <p:nvPr/>
            </p:nvSpPr>
            <p:spPr>
              <a:xfrm>
                <a:off x="657752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20"/>
              <p:cNvSpPr/>
              <p:nvPr/>
            </p:nvSpPr>
            <p:spPr>
              <a:xfrm>
                <a:off x="665978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50" name="Google Shape;6550;p20"/>
              <p:cNvGrpSpPr/>
              <p:nvPr/>
            </p:nvGrpSpPr>
            <p:grpSpPr>
              <a:xfrm>
                <a:off x="384275" y="206"/>
                <a:ext cx="53414" cy="4852321"/>
                <a:chOff x="418506" y="206"/>
                <a:chExt cx="53414" cy="4852321"/>
              </a:xfrm>
            </p:grpSpPr>
            <p:sp>
              <p:nvSpPr>
                <p:cNvPr id="6551" name="Google Shape;6551;p20"/>
                <p:cNvSpPr/>
                <p:nvPr/>
              </p:nvSpPr>
              <p:spPr>
                <a:xfrm>
                  <a:off x="426733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2" name="Google Shape;6552;p20"/>
                <p:cNvSpPr/>
                <p:nvPr/>
              </p:nvSpPr>
              <p:spPr>
                <a:xfrm>
                  <a:off x="426733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3" name="Google Shape;6553;p20"/>
                <p:cNvSpPr/>
                <p:nvPr/>
              </p:nvSpPr>
              <p:spPr>
                <a:xfrm>
                  <a:off x="426733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4" name="Google Shape;6554;p20"/>
                <p:cNvSpPr/>
                <p:nvPr/>
              </p:nvSpPr>
              <p:spPr>
                <a:xfrm>
                  <a:off x="426733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5" name="Google Shape;6555;p20"/>
                <p:cNvSpPr/>
                <p:nvPr/>
              </p:nvSpPr>
              <p:spPr>
                <a:xfrm>
                  <a:off x="418506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6" name="Google Shape;6556;p20"/>
                <p:cNvSpPr/>
                <p:nvPr/>
              </p:nvSpPr>
              <p:spPr>
                <a:xfrm>
                  <a:off x="418506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7" name="Google Shape;6557;p20"/>
                <p:cNvSpPr/>
                <p:nvPr/>
              </p:nvSpPr>
              <p:spPr>
                <a:xfrm>
                  <a:off x="426733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8" name="Google Shape;6558;p20"/>
                <p:cNvSpPr/>
                <p:nvPr/>
              </p:nvSpPr>
              <p:spPr>
                <a:xfrm>
                  <a:off x="418506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4"/>
                        <a:pt x="1" y="347"/>
                      </a:cubicBezTo>
                      <a:cubicBezTo>
                        <a:pt x="1" y="563"/>
                        <a:pt x="85" y="686"/>
                        <a:pt x="216" y="686"/>
                      </a:cubicBezTo>
                      <a:cubicBezTo>
                        <a:pt x="363" y="686"/>
                        <a:pt x="447" y="563"/>
                        <a:pt x="447" y="339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9" name="Google Shape;6559;p20"/>
                <p:cNvSpPr/>
                <p:nvPr/>
              </p:nvSpPr>
              <p:spPr>
                <a:xfrm>
                  <a:off x="426733" y="1156713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0" name="Google Shape;6560;p20"/>
                <p:cNvSpPr/>
                <p:nvPr/>
              </p:nvSpPr>
              <p:spPr>
                <a:xfrm>
                  <a:off x="418506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1" name="Google Shape;6561;p20"/>
                <p:cNvSpPr/>
                <p:nvPr/>
              </p:nvSpPr>
              <p:spPr>
                <a:xfrm>
                  <a:off x="426733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2" name="Google Shape;6562;p20"/>
                <p:cNvSpPr/>
                <p:nvPr/>
              </p:nvSpPr>
              <p:spPr>
                <a:xfrm>
                  <a:off x="418506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3" name="Google Shape;6563;p20"/>
                <p:cNvSpPr/>
                <p:nvPr/>
              </p:nvSpPr>
              <p:spPr>
                <a:xfrm>
                  <a:off x="426733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4" name="Google Shape;6564;p20"/>
                <p:cNvSpPr/>
                <p:nvPr/>
              </p:nvSpPr>
              <p:spPr>
                <a:xfrm>
                  <a:off x="418506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5" name="Google Shape;6565;p20"/>
                <p:cNvSpPr/>
                <p:nvPr/>
              </p:nvSpPr>
              <p:spPr>
                <a:xfrm>
                  <a:off x="426733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6" name="Google Shape;6566;p20"/>
                <p:cNvSpPr/>
                <p:nvPr/>
              </p:nvSpPr>
              <p:spPr>
                <a:xfrm>
                  <a:off x="426733" y="216990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7" name="Google Shape;6567;p20"/>
                <p:cNvSpPr/>
                <p:nvPr/>
              </p:nvSpPr>
              <p:spPr>
                <a:xfrm>
                  <a:off x="418506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8" name="Google Shape;6568;p20"/>
                <p:cNvSpPr/>
                <p:nvPr/>
              </p:nvSpPr>
              <p:spPr>
                <a:xfrm>
                  <a:off x="418506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9" name="Google Shape;6569;p20"/>
                <p:cNvSpPr/>
                <p:nvPr/>
              </p:nvSpPr>
              <p:spPr>
                <a:xfrm>
                  <a:off x="426733" y="260449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0" name="Google Shape;6570;p20"/>
                <p:cNvSpPr/>
                <p:nvPr/>
              </p:nvSpPr>
              <p:spPr>
                <a:xfrm>
                  <a:off x="418506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1" name="Google Shape;6571;p20"/>
                <p:cNvSpPr/>
                <p:nvPr/>
              </p:nvSpPr>
              <p:spPr>
                <a:xfrm>
                  <a:off x="426733" y="289385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2" name="Google Shape;6572;p20"/>
                <p:cNvSpPr/>
                <p:nvPr/>
              </p:nvSpPr>
              <p:spPr>
                <a:xfrm>
                  <a:off x="426733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3" name="Google Shape;6573;p20"/>
                <p:cNvSpPr/>
                <p:nvPr/>
              </p:nvSpPr>
              <p:spPr>
                <a:xfrm>
                  <a:off x="418506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4" name="Google Shape;6574;p20"/>
                <p:cNvSpPr/>
                <p:nvPr/>
              </p:nvSpPr>
              <p:spPr>
                <a:xfrm>
                  <a:off x="418506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5" name="Google Shape;6575;p20"/>
                <p:cNvSpPr/>
                <p:nvPr/>
              </p:nvSpPr>
              <p:spPr>
                <a:xfrm>
                  <a:off x="418506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2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6" name="Google Shape;6576;p20"/>
                <p:cNvSpPr/>
                <p:nvPr/>
              </p:nvSpPr>
              <p:spPr>
                <a:xfrm>
                  <a:off x="426733" y="361685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7" name="Google Shape;6577;p20"/>
                <p:cNvSpPr/>
                <p:nvPr/>
              </p:nvSpPr>
              <p:spPr>
                <a:xfrm>
                  <a:off x="426733" y="37619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8" name="Google Shape;6578;p20"/>
                <p:cNvSpPr/>
                <p:nvPr/>
              </p:nvSpPr>
              <p:spPr>
                <a:xfrm>
                  <a:off x="426733" y="390621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9" name="Google Shape;6579;p20"/>
                <p:cNvSpPr/>
                <p:nvPr/>
              </p:nvSpPr>
              <p:spPr>
                <a:xfrm>
                  <a:off x="418506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0" name="Google Shape;6580;p20"/>
                <p:cNvSpPr/>
                <p:nvPr/>
              </p:nvSpPr>
              <p:spPr>
                <a:xfrm>
                  <a:off x="426733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1" name="Google Shape;6581;p20"/>
                <p:cNvSpPr/>
                <p:nvPr/>
              </p:nvSpPr>
              <p:spPr>
                <a:xfrm>
                  <a:off x="418506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2" name="Google Shape;6582;p20"/>
                <p:cNvSpPr/>
                <p:nvPr/>
              </p:nvSpPr>
              <p:spPr>
                <a:xfrm>
                  <a:off x="426733" y="44849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3" name="Google Shape;6583;p20"/>
                <p:cNvSpPr/>
                <p:nvPr/>
              </p:nvSpPr>
              <p:spPr>
                <a:xfrm>
                  <a:off x="418506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4" name="Google Shape;6584;p20"/>
                <p:cNvSpPr/>
                <p:nvPr/>
              </p:nvSpPr>
              <p:spPr>
                <a:xfrm>
                  <a:off x="426733" y="47743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585" name="Google Shape;6585;p20"/>
              <p:cNvSpPr/>
              <p:nvPr/>
            </p:nvSpPr>
            <p:spPr>
              <a:xfrm>
                <a:off x="939336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20"/>
              <p:cNvSpPr/>
              <p:nvPr/>
            </p:nvSpPr>
            <p:spPr>
              <a:xfrm>
                <a:off x="939336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20"/>
              <p:cNvSpPr/>
              <p:nvPr/>
            </p:nvSpPr>
            <p:spPr>
              <a:xfrm>
                <a:off x="939336" y="288618"/>
                <a:ext cx="26826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64" extrusionOk="0">
                    <a:moveTo>
                      <a:pt x="147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20"/>
              <p:cNvSpPr/>
              <p:nvPr/>
            </p:nvSpPr>
            <p:spPr>
              <a:xfrm>
                <a:off x="939336" y="4337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20"/>
              <p:cNvSpPr/>
              <p:nvPr/>
            </p:nvSpPr>
            <p:spPr>
              <a:xfrm>
                <a:off x="931109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7" y="609"/>
                      <a:pt x="93" y="517"/>
                      <a:pt x="93" y="347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1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20"/>
              <p:cNvSpPr/>
              <p:nvPr/>
            </p:nvSpPr>
            <p:spPr>
              <a:xfrm>
                <a:off x="931109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6591;p20"/>
              <p:cNvSpPr/>
              <p:nvPr/>
            </p:nvSpPr>
            <p:spPr>
              <a:xfrm>
                <a:off x="939336" y="86830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6592;p20"/>
              <p:cNvSpPr/>
              <p:nvPr/>
            </p:nvSpPr>
            <p:spPr>
              <a:xfrm>
                <a:off x="931109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7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93" name="Google Shape;6593;p20"/>
            <p:cNvGrpSpPr/>
            <p:nvPr/>
          </p:nvGrpSpPr>
          <p:grpSpPr>
            <a:xfrm>
              <a:off x="8398705" y="206"/>
              <a:ext cx="599413" cy="5143474"/>
              <a:chOff x="8322446" y="206"/>
              <a:chExt cx="599413" cy="5143474"/>
            </a:xfrm>
          </p:grpSpPr>
          <p:sp>
            <p:nvSpPr>
              <p:cNvPr id="6594" name="Google Shape;6594;p20"/>
              <p:cNvSpPr/>
              <p:nvPr/>
            </p:nvSpPr>
            <p:spPr>
              <a:xfrm>
                <a:off x="8330672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20"/>
              <p:cNvSpPr/>
              <p:nvPr/>
            </p:nvSpPr>
            <p:spPr>
              <a:xfrm>
                <a:off x="8603314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96" name="Google Shape;6596;p20"/>
              <p:cNvGrpSpPr/>
              <p:nvPr/>
            </p:nvGrpSpPr>
            <p:grpSpPr>
              <a:xfrm>
                <a:off x="8322446" y="206"/>
                <a:ext cx="599413" cy="5143474"/>
                <a:chOff x="8160192" y="206"/>
                <a:chExt cx="599413" cy="5143474"/>
              </a:xfrm>
            </p:grpSpPr>
            <p:grpSp>
              <p:nvGrpSpPr>
                <p:cNvPr id="6597" name="Google Shape;6597;p20"/>
                <p:cNvGrpSpPr/>
                <p:nvPr/>
              </p:nvGrpSpPr>
              <p:grpSpPr>
                <a:xfrm>
                  <a:off x="8706192" y="206"/>
                  <a:ext cx="53414" cy="5143474"/>
                  <a:chOff x="8511811" y="206"/>
                  <a:chExt cx="53414" cy="5143474"/>
                </a:xfrm>
              </p:grpSpPr>
              <p:sp>
                <p:nvSpPr>
                  <p:cNvPr id="6598" name="Google Shape;6598;p20"/>
                  <p:cNvSpPr/>
                  <p:nvPr/>
                </p:nvSpPr>
                <p:spPr>
                  <a:xfrm>
                    <a:off x="8520038" y="206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9" name="Google Shape;6599;p20"/>
                  <p:cNvSpPr/>
                  <p:nvPr/>
                </p:nvSpPr>
                <p:spPr>
                  <a:xfrm>
                    <a:off x="8520038" y="14435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0" name="Google Shape;6600;p20"/>
                  <p:cNvSpPr/>
                  <p:nvPr/>
                </p:nvSpPr>
                <p:spPr>
                  <a:xfrm>
                    <a:off x="8520038" y="28957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1" name="Google Shape;6601;p20"/>
                  <p:cNvSpPr/>
                  <p:nvPr/>
                </p:nvSpPr>
                <p:spPr>
                  <a:xfrm>
                    <a:off x="8511811" y="432883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1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2" name="Google Shape;6602;p20"/>
                  <p:cNvSpPr/>
                  <p:nvPr/>
                </p:nvSpPr>
                <p:spPr>
                  <a:xfrm>
                    <a:off x="8511811" y="57702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3" name="Google Shape;6603;p20"/>
                  <p:cNvSpPr/>
                  <p:nvPr/>
                </p:nvSpPr>
                <p:spPr>
                  <a:xfrm>
                    <a:off x="8520038" y="72308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4" name="Google Shape;6604;p20"/>
                  <p:cNvSpPr/>
                  <p:nvPr/>
                </p:nvSpPr>
                <p:spPr>
                  <a:xfrm>
                    <a:off x="8511811" y="86639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5" name="Google Shape;6605;p20"/>
                  <p:cNvSpPr/>
                  <p:nvPr/>
                </p:nvSpPr>
                <p:spPr>
                  <a:xfrm>
                    <a:off x="8520038" y="101244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6" name="Google Shape;6606;p20"/>
                  <p:cNvSpPr/>
                  <p:nvPr/>
                </p:nvSpPr>
                <p:spPr>
                  <a:xfrm>
                    <a:off x="8511811" y="115575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63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7" name="Google Shape;6607;p20"/>
                  <p:cNvSpPr/>
                  <p:nvPr/>
                </p:nvSpPr>
                <p:spPr>
                  <a:xfrm>
                    <a:off x="8511811" y="130097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8" name="Google Shape;6608;p20"/>
                  <p:cNvSpPr/>
                  <p:nvPr/>
                </p:nvSpPr>
                <p:spPr>
                  <a:xfrm>
                    <a:off x="8520038" y="144703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9" name="Google Shape;6609;p20"/>
                  <p:cNvSpPr/>
                  <p:nvPr/>
                </p:nvSpPr>
                <p:spPr>
                  <a:xfrm>
                    <a:off x="8520038" y="159117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0" name="Google Shape;6610;p20"/>
                  <p:cNvSpPr/>
                  <p:nvPr/>
                </p:nvSpPr>
                <p:spPr>
                  <a:xfrm>
                    <a:off x="8520038" y="1736397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1" name="Google Shape;6611;p20"/>
                  <p:cNvSpPr/>
                  <p:nvPr/>
                </p:nvSpPr>
                <p:spPr>
                  <a:xfrm>
                    <a:off x="8511811" y="187970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2" name="Google Shape;6612;p20"/>
                  <p:cNvSpPr/>
                  <p:nvPr/>
                </p:nvSpPr>
                <p:spPr>
                  <a:xfrm>
                    <a:off x="8520038" y="202576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3" name="Google Shape;6613;p20"/>
                  <p:cNvSpPr/>
                  <p:nvPr/>
                </p:nvSpPr>
                <p:spPr>
                  <a:xfrm>
                    <a:off x="8520038" y="217002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4" name="Google Shape;6614;p20"/>
                  <p:cNvSpPr/>
                  <p:nvPr/>
                </p:nvSpPr>
                <p:spPr>
                  <a:xfrm>
                    <a:off x="8511811" y="231322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5" name="Google Shape;6615;p20"/>
                  <p:cNvSpPr/>
                  <p:nvPr/>
                </p:nvSpPr>
                <p:spPr>
                  <a:xfrm>
                    <a:off x="8520038" y="245939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6" name="Google Shape;6616;p20"/>
                  <p:cNvSpPr/>
                  <p:nvPr/>
                </p:nvSpPr>
                <p:spPr>
                  <a:xfrm>
                    <a:off x="8511811" y="260270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7" name="Google Shape;6617;p20"/>
                  <p:cNvSpPr/>
                  <p:nvPr/>
                </p:nvSpPr>
                <p:spPr>
                  <a:xfrm>
                    <a:off x="8520038" y="274875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8" name="Google Shape;6618;p20"/>
                  <p:cNvSpPr/>
                  <p:nvPr/>
                </p:nvSpPr>
                <p:spPr>
                  <a:xfrm>
                    <a:off x="8511811" y="289206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9" name="Google Shape;6619;p20"/>
                  <p:cNvSpPr/>
                  <p:nvPr/>
                </p:nvSpPr>
                <p:spPr>
                  <a:xfrm>
                    <a:off x="8520038" y="303812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0" name="Google Shape;6620;p20"/>
                  <p:cNvSpPr/>
                  <p:nvPr/>
                </p:nvSpPr>
                <p:spPr>
                  <a:xfrm>
                    <a:off x="8511811" y="31814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1" name="Google Shape;6621;p20"/>
                  <p:cNvSpPr/>
                  <p:nvPr/>
                </p:nvSpPr>
                <p:spPr>
                  <a:xfrm>
                    <a:off x="8511811" y="33265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2" name="Google Shape;6622;p20"/>
                  <p:cNvSpPr/>
                  <p:nvPr/>
                </p:nvSpPr>
                <p:spPr>
                  <a:xfrm>
                    <a:off x="8520038" y="347258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3" name="Google Shape;6623;p20"/>
                  <p:cNvSpPr/>
                  <p:nvPr/>
                </p:nvSpPr>
                <p:spPr>
                  <a:xfrm>
                    <a:off x="8511811" y="361590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4" name="Google Shape;6624;p20"/>
                  <p:cNvSpPr/>
                  <p:nvPr/>
                </p:nvSpPr>
                <p:spPr>
                  <a:xfrm>
                    <a:off x="8511811" y="37601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5" name="Google Shape;6625;p20"/>
                  <p:cNvSpPr/>
                  <p:nvPr/>
                </p:nvSpPr>
                <p:spPr>
                  <a:xfrm>
                    <a:off x="8511811" y="39052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6" name="Google Shape;6626;p20"/>
                  <p:cNvSpPr/>
                  <p:nvPr/>
                </p:nvSpPr>
                <p:spPr>
                  <a:xfrm>
                    <a:off x="8520038" y="405131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7" name="Google Shape;6627;p20"/>
                  <p:cNvSpPr/>
                  <p:nvPr/>
                </p:nvSpPr>
                <p:spPr>
                  <a:xfrm>
                    <a:off x="8520038" y="41955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7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8" name="Google Shape;6628;p20"/>
                  <p:cNvSpPr/>
                  <p:nvPr/>
                </p:nvSpPr>
                <p:spPr>
                  <a:xfrm>
                    <a:off x="8520038" y="43406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9" name="Google Shape;6629;p20"/>
                  <p:cNvSpPr/>
                  <p:nvPr/>
                </p:nvSpPr>
                <p:spPr>
                  <a:xfrm>
                    <a:off x="8511811" y="448399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0" name="Google Shape;6630;p20"/>
                  <p:cNvSpPr/>
                  <p:nvPr/>
                </p:nvSpPr>
                <p:spPr>
                  <a:xfrm>
                    <a:off x="8520038" y="4630049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1" name="Google Shape;6631;p20"/>
                  <p:cNvSpPr/>
                  <p:nvPr/>
                </p:nvSpPr>
                <p:spPr>
                  <a:xfrm>
                    <a:off x="8511811" y="477336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2" name="Google Shape;6632;p20"/>
                  <p:cNvSpPr/>
                  <p:nvPr/>
                </p:nvSpPr>
                <p:spPr>
                  <a:xfrm>
                    <a:off x="8520038" y="491941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3" name="Google Shape;6633;p20"/>
                  <p:cNvSpPr/>
                  <p:nvPr/>
                </p:nvSpPr>
                <p:spPr>
                  <a:xfrm>
                    <a:off x="8511811" y="506272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634" name="Google Shape;6634;p20"/>
                <p:cNvSpPr/>
                <p:nvPr/>
              </p:nvSpPr>
              <p:spPr>
                <a:xfrm>
                  <a:off x="8168419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5" name="Google Shape;6635;p20"/>
                <p:cNvSpPr/>
                <p:nvPr/>
              </p:nvSpPr>
              <p:spPr>
                <a:xfrm>
                  <a:off x="8168419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39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6" y="663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6" name="Google Shape;6636;p20"/>
                <p:cNvSpPr/>
                <p:nvPr/>
              </p:nvSpPr>
              <p:spPr>
                <a:xfrm>
                  <a:off x="8168419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7" name="Google Shape;6637;p20"/>
                <p:cNvSpPr/>
                <p:nvPr/>
              </p:nvSpPr>
              <p:spPr>
                <a:xfrm>
                  <a:off x="8160192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8" name="Google Shape;6638;p20"/>
                <p:cNvSpPr/>
                <p:nvPr/>
              </p:nvSpPr>
              <p:spPr>
                <a:xfrm>
                  <a:off x="8160192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9" name="Google Shape;6639;p20"/>
                <p:cNvSpPr/>
                <p:nvPr/>
              </p:nvSpPr>
              <p:spPr>
                <a:xfrm>
                  <a:off x="8168419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0" name="Google Shape;6640;p20"/>
                <p:cNvSpPr/>
                <p:nvPr/>
              </p:nvSpPr>
              <p:spPr>
                <a:xfrm>
                  <a:off x="8160192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2" y="686"/>
                        <a:pt x="447" y="563"/>
                        <a:pt x="447" y="339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1" name="Google Shape;6641;p20"/>
                <p:cNvSpPr/>
                <p:nvPr/>
              </p:nvSpPr>
              <p:spPr>
                <a:xfrm>
                  <a:off x="8441061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2" name="Google Shape;6642;p20"/>
                <p:cNvSpPr/>
                <p:nvPr/>
              </p:nvSpPr>
              <p:spPr>
                <a:xfrm>
                  <a:off x="8441061" y="288618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0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3" name="Google Shape;6643;p20"/>
                <p:cNvSpPr/>
                <p:nvPr/>
              </p:nvSpPr>
              <p:spPr>
                <a:xfrm>
                  <a:off x="8441061" y="4337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4" name="Google Shape;6644;p20"/>
                <p:cNvSpPr/>
                <p:nvPr/>
              </p:nvSpPr>
              <p:spPr>
                <a:xfrm>
                  <a:off x="8433669" y="57702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5" name="Google Shape;6645;p20"/>
                <p:cNvSpPr/>
                <p:nvPr/>
              </p:nvSpPr>
              <p:spPr>
                <a:xfrm>
                  <a:off x="8433669" y="722248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6" name="Google Shape;6646;p20"/>
                <p:cNvSpPr/>
                <p:nvPr/>
              </p:nvSpPr>
              <p:spPr>
                <a:xfrm>
                  <a:off x="8441061" y="86830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7" name="Google Shape;6647;p20"/>
                <p:cNvSpPr/>
                <p:nvPr/>
              </p:nvSpPr>
              <p:spPr>
                <a:xfrm>
                  <a:off x="8433669" y="1010660"/>
                  <a:ext cx="52460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16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3" y="686"/>
                        <a:pt x="440" y="563"/>
                        <a:pt x="440" y="339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8" name="Google Shape;6648;p20"/>
                <p:cNvSpPr/>
                <p:nvPr/>
              </p:nvSpPr>
              <p:spPr>
                <a:xfrm>
                  <a:off x="8441061" y="1156713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1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9" name="Google Shape;6649;p20"/>
                <p:cNvSpPr/>
                <p:nvPr/>
              </p:nvSpPr>
              <p:spPr>
                <a:xfrm>
                  <a:off x="8433669" y="130097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0" name="Google Shape;6650;p20"/>
                <p:cNvSpPr/>
                <p:nvPr/>
              </p:nvSpPr>
              <p:spPr>
                <a:xfrm>
                  <a:off x="8441061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1" name="Google Shape;6651;p20"/>
                <p:cNvSpPr/>
                <p:nvPr/>
              </p:nvSpPr>
              <p:spPr>
                <a:xfrm>
                  <a:off x="8433669" y="159034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2" name="Google Shape;6652;p20"/>
                <p:cNvSpPr/>
                <p:nvPr/>
              </p:nvSpPr>
              <p:spPr>
                <a:xfrm>
                  <a:off x="8441061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3" name="Google Shape;6653;p20"/>
                <p:cNvSpPr/>
                <p:nvPr/>
              </p:nvSpPr>
              <p:spPr>
                <a:xfrm>
                  <a:off x="8433669" y="187970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4" name="Google Shape;6654;p20"/>
                <p:cNvSpPr/>
                <p:nvPr/>
              </p:nvSpPr>
              <p:spPr>
                <a:xfrm>
                  <a:off x="8441061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5" name="Google Shape;6655;p20"/>
                <p:cNvSpPr/>
                <p:nvPr/>
              </p:nvSpPr>
              <p:spPr>
                <a:xfrm>
                  <a:off x="8441061" y="216990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6" name="Google Shape;6656;p20"/>
                <p:cNvSpPr/>
                <p:nvPr/>
              </p:nvSpPr>
              <p:spPr>
                <a:xfrm>
                  <a:off x="8433669" y="231322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7" name="Google Shape;6657;p20"/>
                <p:cNvSpPr/>
                <p:nvPr/>
              </p:nvSpPr>
              <p:spPr>
                <a:xfrm>
                  <a:off x="8433669" y="245843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6658" name="Google Shape;6658;p2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659" name="Google Shape;6659;p20"/>
          <p:cNvSpPr txBox="1">
            <a:spLocks noGrp="1"/>
          </p:cNvSpPr>
          <p:nvPr>
            <p:ph type="subTitle" idx="1"/>
          </p:nvPr>
        </p:nvSpPr>
        <p:spPr>
          <a:xfrm>
            <a:off x="2302364" y="1848852"/>
            <a:ext cx="5453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6660" name="Google Shape;6660;p20"/>
          <p:cNvSpPr txBox="1">
            <a:spLocks noGrp="1"/>
          </p:cNvSpPr>
          <p:nvPr>
            <p:ph type="subTitle" idx="2"/>
          </p:nvPr>
        </p:nvSpPr>
        <p:spPr>
          <a:xfrm>
            <a:off x="2302364" y="1236775"/>
            <a:ext cx="5453700" cy="69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661" name="Google Shape;6661;p20"/>
          <p:cNvSpPr txBox="1">
            <a:spLocks noGrp="1"/>
          </p:cNvSpPr>
          <p:nvPr>
            <p:ph type="subTitle" idx="3"/>
          </p:nvPr>
        </p:nvSpPr>
        <p:spPr>
          <a:xfrm>
            <a:off x="2302364" y="2972664"/>
            <a:ext cx="5453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6662" name="Google Shape;6662;p20"/>
          <p:cNvSpPr txBox="1">
            <a:spLocks noGrp="1"/>
          </p:cNvSpPr>
          <p:nvPr>
            <p:ph type="subTitle" idx="4"/>
          </p:nvPr>
        </p:nvSpPr>
        <p:spPr>
          <a:xfrm>
            <a:off x="2302364" y="2360586"/>
            <a:ext cx="5453700" cy="69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663" name="Google Shape;6663;p20"/>
          <p:cNvSpPr txBox="1">
            <a:spLocks noGrp="1"/>
          </p:cNvSpPr>
          <p:nvPr>
            <p:ph type="subTitle" idx="5"/>
          </p:nvPr>
        </p:nvSpPr>
        <p:spPr>
          <a:xfrm>
            <a:off x="2302364" y="4096475"/>
            <a:ext cx="5453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6664" name="Google Shape;6664;p20"/>
          <p:cNvSpPr txBox="1">
            <a:spLocks noGrp="1"/>
          </p:cNvSpPr>
          <p:nvPr>
            <p:ph type="subTitle" idx="6"/>
          </p:nvPr>
        </p:nvSpPr>
        <p:spPr>
          <a:xfrm>
            <a:off x="2302364" y="3484398"/>
            <a:ext cx="5453700" cy="69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" name="Google Shape;629;p3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630" name="Google Shape;630;p3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Google Shape;680;p3"/>
          <p:cNvGrpSpPr/>
          <p:nvPr/>
        </p:nvGrpSpPr>
        <p:grpSpPr>
          <a:xfrm>
            <a:off x="110918" y="206"/>
            <a:ext cx="8922164" cy="5143474"/>
            <a:chOff x="110918" y="206"/>
            <a:chExt cx="8922164" cy="5143474"/>
          </a:xfrm>
        </p:grpSpPr>
        <p:sp>
          <p:nvSpPr>
            <p:cNvPr id="681" name="Google Shape;681;p3"/>
            <p:cNvSpPr/>
            <p:nvPr/>
          </p:nvSpPr>
          <p:spPr>
            <a:xfrm>
              <a:off x="38791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38791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38791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379686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92568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92568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925687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119445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119445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845107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845107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845107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844284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844284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845107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844284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845107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844284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844284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8451074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8451074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8451074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844284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8451074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8451074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8442847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8451074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8442847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8451074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8442847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8451074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8442847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8442847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14632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14632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657005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657005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657005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656170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65617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6570055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6561709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6570055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764548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764548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7645485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763725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763725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7645485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763725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7645485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871996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871996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8719961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871173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87117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8719961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871173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8719961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8711735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871173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8719961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8719961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8719961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8711735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8719961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8719961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8711735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8719961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8711735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8719961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8711735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8719961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8711735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8711735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8719961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8711735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8711735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8711735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8719961" y="40513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8719961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8719961" y="43406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8711735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8719961" y="46300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8711735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8719961" y="49194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8711735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1191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1191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1191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1191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1109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173211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173211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200099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200099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200099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227000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227000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227000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388213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388213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388213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388213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38739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387390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388213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4956851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4956851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4956851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4956851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4949459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4949459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65668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65668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65668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2807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2807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2807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2807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2799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33443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33443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33443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334436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33361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333613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334436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549450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549450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549450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549450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548627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548627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549450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60321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60321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60321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603216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60239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602393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603216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710783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710783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710783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710783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709948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709948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7107830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709948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791425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791425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791425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791425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79060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790602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791425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790602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791425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790602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89880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89880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89880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89880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89806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89806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89880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89806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89880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898062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898801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898062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898801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898062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898801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898801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898062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898062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898801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898062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898801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898801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898062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898062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898062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898801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898801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898801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898062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898801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898062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898801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898062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898801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441991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441991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441991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4419911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441168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441168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4419911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441168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68388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68388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6838823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683059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683059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6838823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683059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6838823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4688917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4688917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4688917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468057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468057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4688917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468057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57633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57633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576339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5755167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5755167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5763393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737659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737659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737659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736837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736837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737659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736837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737659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736837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736837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30755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30755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3075593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3075593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3068201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3068201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3075593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36132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36132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36132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36132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36050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36050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361324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41510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41510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415102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415102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414279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414279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522573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522573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522573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522573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521739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521739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"/>
            <p:cNvSpPr/>
            <p:nvPr/>
          </p:nvSpPr>
          <p:spPr>
            <a:xfrm>
              <a:off x="522573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"/>
            <p:cNvSpPr/>
            <p:nvPr/>
          </p:nvSpPr>
          <p:spPr>
            <a:xfrm>
              <a:off x="521739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6301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6301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6301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6301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62928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62928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630104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818230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818230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8182306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8182306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8174914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8174914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8182306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8174914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8182306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8174914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2538773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2538773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2538773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2538773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3" name="Google Shape;963;p3"/>
          <p:cNvSpPr txBox="1">
            <a:spLocks noGrp="1"/>
          </p:cNvSpPr>
          <p:nvPr>
            <p:ph type="title"/>
          </p:nvPr>
        </p:nvSpPr>
        <p:spPr>
          <a:xfrm>
            <a:off x="3596775" y="2182675"/>
            <a:ext cx="4728600" cy="8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964" name="Google Shape;964;p3"/>
          <p:cNvSpPr txBox="1">
            <a:spLocks noGrp="1"/>
          </p:cNvSpPr>
          <p:nvPr>
            <p:ph type="title" idx="2" hasCustomPrompt="1"/>
          </p:nvPr>
        </p:nvSpPr>
        <p:spPr>
          <a:xfrm>
            <a:off x="5113425" y="1171925"/>
            <a:ext cx="1695300" cy="9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965" name="Google Shape;965;p3"/>
          <p:cNvSpPr txBox="1">
            <a:spLocks noGrp="1"/>
          </p:cNvSpPr>
          <p:nvPr>
            <p:ph type="subTitle" idx="1"/>
          </p:nvPr>
        </p:nvSpPr>
        <p:spPr>
          <a:xfrm>
            <a:off x="4379775" y="3188222"/>
            <a:ext cx="31626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1_1">
    <p:spTree>
      <p:nvGrpSpPr>
        <p:cNvPr id="1" name="Shape 6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6" name="Google Shape;6666;p21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6667" name="Google Shape;6667;p21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1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1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1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1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1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1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1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1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1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1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1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1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1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1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1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1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1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1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1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1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1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1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1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1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1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1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1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1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1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1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1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1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1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1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1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1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1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1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1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1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1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1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1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1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1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1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1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1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1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7" name="Google Shape;6717;p21"/>
          <p:cNvGrpSpPr/>
          <p:nvPr/>
        </p:nvGrpSpPr>
        <p:grpSpPr>
          <a:xfrm>
            <a:off x="91189" y="206"/>
            <a:ext cx="8961622" cy="5143474"/>
            <a:chOff x="91189" y="206"/>
            <a:chExt cx="8961622" cy="5143474"/>
          </a:xfrm>
        </p:grpSpPr>
        <p:grpSp>
          <p:nvGrpSpPr>
            <p:cNvPr id="6718" name="Google Shape;6718;p21"/>
            <p:cNvGrpSpPr/>
            <p:nvPr/>
          </p:nvGrpSpPr>
          <p:grpSpPr>
            <a:xfrm>
              <a:off x="8204921" y="206"/>
              <a:ext cx="847890" cy="5143474"/>
              <a:chOff x="8128721" y="206"/>
              <a:chExt cx="847890" cy="5143474"/>
            </a:xfrm>
          </p:grpSpPr>
          <p:grpSp>
            <p:nvGrpSpPr>
              <p:cNvPr id="6719" name="Google Shape;6719;p21"/>
              <p:cNvGrpSpPr/>
              <p:nvPr/>
            </p:nvGrpSpPr>
            <p:grpSpPr>
              <a:xfrm>
                <a:off x="8393229" y="206"/>
                <a:ext cx="53414" cy="5143474"/>
                <a:chOff x="8511811" y="206"/>
                <a:chExt cx="53414" cy="5143474"/>
              </a:xfrm>
            </p:grpSpPr>
            <p:sp>
              <p:nvSpPr>
                <p:cNvPr id="6720" name="Google Shape;6720;p21"/>
                <p:cNvSpPr/>
                <p:nvPr/>
              </p:nvSpPr>
              <p:spPr>
                <a:xfrm>
                  <a:off x="8520038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1" name="Google Shape;6721;p21"/>
                <p:cNvSpPr/>
                <p:nvPr/>
              </p:nvSpPr>
              <p:spPr>
                <a:xfrm>
                  <a:off x="8520038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2" name="Google Shape;6722;p21"/>
                <p:cNvSpPr/>
                <p:nvPr/>
              </p:nvSpPr>
              <p:spPr>
                <a:xfrm>
                  <a:off x="8520038" y="28957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3" name="Google Shape;6723;p21"/>
                <p:cNvSpPr/>
                <p:nvPr/>
              </p:nvSpPr>
              <p:spPr>
                <a:xfrm>
                  <a:off x="8511811" y="432883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62"/>
                        <a:pt x="355" y="331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4" name="Google Shape;6724;p21"/>
                <p:cNvSpPr/>
                <p:nvPr/>
              </p:nvSpPr>
              <p:spPr>
                <a:xfrm>
                  <a:off x="8511811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8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5" name="Google Shape;6725;p21"/>
                <p:cNvSpPr/>
                <p:nvPr/>
              </p:nvSpPr>
              <p:spPr>
                <a:xfrm>
                  <a:off x="8520038" y="72308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6" name="Google Shape;6726;p21"/>
                <p:cNvSpPr/>
                <p:nvPr/>
              </p:nvSpPr>
              <p:spPr>
                <a:xfrm>
                  <a:off x="8511811" y="86639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8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7" name="Google Shape;6727;p21"/>
                <p:cNvSpPr/>
                <p:nvPr/>
              </p:nvSpPr>
              <p:spPr>
                <a:xfrm>
                  <a:off x="8520038" y="101244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8" name="Google Shape;6728;p21"/>
                <p:cNvSpPr/>
                <p:nvPr/>
              </p:nvSpPr>
              <p:spPr>
                <a:xfrm>
                  <a:off x="8511811" y="115575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8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9" name="Google Shape;6729;p21"/>
                <p:cNvSpPr/>
                <p:nvPr/>
              </p:nvSpPr>
              <p:spPr>
                <a:xfrm>
                  <a:off x="8511811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0" name="Google Shape;6730;p21"/>
                <p:cNvSpPr/>
                <p:nvPr/>
              </p:nvSpPr>
              <p:spPr>
                <a:xfrm>
                  <a:off x="8520038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1" name="Google Shape;6731;p21"/>
                <p:cNvSpPr/>
                <p:nvPr/>
              </p:nvSpPr>
              <p:spPr>
                <a:xfrm>
                  <a:off x="8520038" y="159117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2" name="Google Shape;6732;p21"/>
                <p:cNvSpPr/>
                <p:nvPr/>
              </p:nvSpPr>
              <p:spPr>
                <a:xfrm>
                  <a:off x="8520038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3" name="Google Shape;6733;p21"/>
                <p:cNvSpPr/>
                <p:nvPr/>
              </p:nvSpPr>
              <p:spPr>
                <a:xfrm>
                  <a:off x="8511811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62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4" name="Google Shape;6734;p21"/>
                <p:cNvSpPr/>
                <p:nvPr/>
              </p:nvSpPr>
              <p:spPr>
                <a:xfrm>
                  <a:off x="8520038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5" name="Google Shape;6735;p21"/>
                <p:cNvSpPr/>
                <p:nvPr/>
              </p:nvSpPr>
              <p:spPr>
                <a:xfrm>
                  <a:off x="8520038" y="2170028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6" name="Google Shape;6736;p21"/>
                <p:cNvSpPr/>
                <p:nvPr/>
              </p:nvSpPr>
              <p:spPr>
                <a:xfrm>
                  <a:off x="8511811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8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7" name="Google Shape;6737;p21"/>
                <p:cNvSpPr/>
                <p:nvPr/>
              </p:nvSpPr>
              <p:spPr>
                <a:xfrm>
                  <a:off x="8520038" y="245939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8" name="Google Shape;6738;p21"/>
                <p:cNvSpPr/>
                <p:nvPr/>
              </p:nvSpPr>
              <p:spPr>
                <a:xfrm>
                  <a:off x="8511811" y="26027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47"/>
                      </a:cubicBezTo>
                      <a:cubicBezTo>
                        <a:pt x="0" y="562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9" name="Google Shape;6739;p21"/>
                <p:cNvSpPr/>
                <p:nvPr/>
              </p:nvSpPr>
              <p:spPr>
                <a:xfrm>
                  <a:off x="8520038" y="2748758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0" name="Google Shape;6740;p21"/>
                <p:cNvSpPr/>
                <p:nvPr/>
              </p:nvSpPr>
              <p:spPr>
                <a:xfrm>
                  <a:off x="8511811" y="289206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16" y="616"/>
                        <a:pt x="224" y="616"/>
                      </a:cubicBezTo>
                      <a:cubicBezTo>
                        <a:pt x="139" y="616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47"/>
                      </a:cubicBezTo>
                      <a:cubicBezTo>
                        <a:pt x="0" y="562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1" name="Google Shape;6741;p21"/>
                <p:cNvSpPr/>
                <p:nvPr/>
              </p:nvSpPr>
              <p:spPr>
                <a:xfrm>
                  <a:off x="8520038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2" name="Google Shape;6742;p21"/>
                <p:cNvSpPr/>
                <p:nvPr/>
              </p:nvSpPr>
              <p:spPr>
                <a:xfrm>
                  <a:off x="8511811" y="31814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16" y="616"/>
                        <a:pt x="224" y="616"/>
                      </a:cubicBezTo>
                      <a:cubicBezTo>
                        <a:pt x="139" y="616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47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3" name="Google Shape;6743;p21"/>
                <p:cNvSpPr/>
                <p:nvPr/>
              </p:nvSpPr>
              <p:spPr>
                <a:xfrm>
                  <a:off x="8511811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4" name="Google Shape;6744;p21"/>
                <p:cNvSpPr/>
                <p:nvPr/>
              </p:nvSpPr>
              <p:spPr>
                <a:xfrm>
                  <a:off x="8520038" y="347258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5" name="Google Shape;6745;p21"/>
                <p:cNvSpPr/>
                <p:nvPr/>
              </p:nvSpPr>
              <p:spPr>
                <a:xfrm>
                  <a:off x="8511811" y="36159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6" name="Google Shape;6746;p21"/>
                <p:cNvSpPr/>
                <p:nvPr/>
              </p:nvSpPr>
              <p:spPr>
                <a:xfrm>
                  <a:off x="8511811" y="376016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47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7" name="Google Shape;6747;p21"/>
                <p:cNvSpPr/>
                <p:nvPr/>
              </p:nvSpPr>
              <p:spPr>
                <a:xfrm>
                  <a:off x="8511811" y="390526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8" name="Google Shape;6748;p21"/>
                <p:cNvSpPr/>
                <p:nvPr/>
              </p:nvSpPr>
              <p:spPr>
                <a:xfrm>
                  <a:off x="8520038" y="40513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9" name="Google Shape;6749;p21"/>
                <p:cNvSpPr/>
                <p:nvPr/>
              </p:nvSpPr>
              <p:spPr>
                <a:xfrm>
                  <a:off x="8520038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0" name="Google Shape;6750;p21"/>
                <p:cNvSpPr/>
                <p:nvPr/>
              </p:nvSpPr>
              <p:spPr>
                <a:xfrm>
                  <a:off x="8520038" y="43406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1" name="Google Shape;6751;p21"/>
                <p:cNvSpPr/>
                <p:nvPr/>
              </p:nvSpPr>
              <p:spPr>
                <a:xfrm>
                  <a:off x="8511811" y="44839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40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16"/>
                        <a:pt x="0" y="340"/>
                      </a:cubicBezTo>
                      <a:cubicBezTo>
                        <a:pt x="0" y="555"/>
                        <a:pt x="85" y="679"/>
                        <a:pt x="216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2" name="Google Shape;6752;p21"/>
                <p:cNvSpPr/>
                <p:nvPr/>
              </p:nvSpPr>
              <p:spPr>
                <a:xfrm>
                  <a:off x="8520038" y="46300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3" name="Google Shape;6753;p21"/>
                <p:cNvSpPr/>
                <p:nvPr/>
              </p:nvSpPr>
              <p:spPr>
                <a:xfrm>
                  <a:off x="8511811" y="47733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40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16"/>
                        <a:pt x="0" y="340"/>
                      </a:cubicBezTo>
                      <a:cubicBezTo>
                        <a:pt x="0" y="555"/>
                        <a:pt x="85" y="679"/>
                        <a:pt x="216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4" name="Google Shape;6754;p21"/>
                <p:cNvSpPr/>
                <p:nvPr/>
              </p:nvSpPr>
              <p:spPr>
                <a:xfrm>
                  <a:off x="8520038" y="49194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5" name="Google Shape;6755;p21"/>
                <p:cNvSpPr/>
                <p:nvPr/>
              </p:nvSpPr>
              <p:spPr>
                <a:xfrm>
                  <a:off x="8511811" y="506272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40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16"/>
                        <a:pt x="0" y="340"/>
                      </a:cubicBezTo>
                      <a:cubicBezTo>
                        <a:pt x="0" y="555"/>
                        <a:pt x="85" y="679"/>
                        <a:pt x="216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56" name="Google Shape;6756;p21"/>
              <p:cNvGrpSpPr/>
              <p:nvPr/>
            </p:nvGrpSpPr>
            <p:grpSpPr>
              <a:xfrm>
                <a:off x="8658690" y="206"/>
                <a:ext cx="53414" cy="5143474"/>
                <a:chOff x="8712171" y="206"/>
                <a:chExt cx="53414" cy="5143474"/>
              </a:xfrm>
            </p:grpSpPr>
            <p:sp>
              <p:nvSpPr>
                <p:cNvPr id="6757" name="Google Shape;6757;p21"/>
                <p:cNvSpPr/>
                <p:nvPr/>
              </p:nvSpPr>
              <p:spPr>
                <a:xfrm>
                  <a:off x="8720398" y="206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8" name="Google Shape;6758;p21"/>
                <p:cNvSpPr/>
                <p:nvPr/>
              </p:nvSpPr>
              <p:spPr>
                <a:xfrm>
                  <a:off x="8720398" y="14435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9" name="Google Shape;6759;p21"/>
                <p:cNvSpPr/>
                <p:nvPr/>
              </p:nvSpPr>
              <p:spPr>
                <a:xfrm>
                  <a:off x="8720398" y="28957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0" name="Google Shape;6760;p21"/>
                <p:cNvSpPr/>
                <p:nvPr/>
              </p:nvSpPr>
              <p:spPr>
                <a:xfrm>
                  <a:off x="8712171" y="432883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62"/>
                        <a:pt x="363" y="331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1" name="Google Shape;6761;p21"/>
                <p:cNvSpPr/>
                <p:nvPr/>
              </p:nvSpPr>
              <p:spPr>
                <a:xfrm>
                  <a:off x="8712171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40"/>
                      </a:cubicBezTo>
                      <a:cubicBezTo>
                        <a:pt x="363" y="509"/>
                        <a:pt x="316" y="610"/>
                        <a:pt x="224" y="610"/>
                      </a:cubicBezTo>
                      <a:cubicBezTo>
                        <a:pt x="147" y="610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24"/>
                        <a:pt x="0" y="348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70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2" name="Google Shape;6762;p21"/>
                <p:cNvSpPr/>
                <p:nvPr/>
              </p:nvSpPr>
              <p:spPr>
                <a:xfrm>
                  <a:off x="8720398" y="72308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3" name="Google Shape;6763;p21"/>
                <p:cNvSpPr/>
                <p:nvPr/>
              </p:nvSpPr>
              <p:spPr>
                <a:xfrm>
                  <a:off x="8712171" y="86639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40"/>
                      </a:cubicBezTo>
                      <a:cubicBezTo>
                        <a:pt x="363" y="509"/>
                        <a:pt x="316" y="617"/>
                        <a:pt x="224" y="617"/>
                      </a:cubicBezTo>
                      <a:cubicBezTo>
                        <a:pt x="147" y="617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24"/>
                        <a:pt x="0" y="348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70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4" name="Google Shape;6764;p21"/>
                <p:cNvSpPr/>
                <p:nvPr/>
              </p:nvSpPr>
              <p:spPr>
                <a:xfrm>
                  <a:off x="8720398" y="101244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5" name="Google Shape;6765;p21"/>
                <p:cNvSpPr/>
                <p:nvPr/>
              </p:nvSpPr>
              <p:spPr>
                <a:xfrm>
                  <a:off x="8712171" y="115575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40"/>
                      </a:cubicBezTo>
                      <a:cubicBezTo>
                        <a:pt x="363" y="509"/>
                        <a:pt x="316" y="610"/>
                        <a:pt x="224" y="610"/>
                      </a:cubicBezTo>
                      <a:cubicBezTo>
                        <a:pt x="147" y="610"/>
                        <a:pt x="93" y="517"/>
                        <a:pt x="93" y="348"/>
                      </a:cubicBezTo>
                      <a:cubicBezTo>
                        <a:pt x="93" y="163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24"/>
                        <a:pt x="0" y="348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70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6" name="Google Shape;6766;p21"/>
                <p:cNvSpPr/>
                <p:nvPr/>
              </p:nvSpPr>
              <p:spPr>
                <a:xfrm>
                  <a:off x="8712171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7" name="Google Shape;6767;p21"/>
                <p:cNvSpPr/>
                <p:nvPr/>
              </p:nvSpPr>
              <p:spPr>
                <a:xfrm>
                  <a:off x="8720398" y="144703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8" name="Google Shape;6768;p21"/>
                <p:cNvSpPr/>
                <p:nvPr/>
              </p:nvSpPr>
              <p:spPr>
                <a:xfrm>
                  <a:off x="8720398" y="159117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9" name="Google Shape;6769;p21"/>
                <p:cNvSpPr/>
                <p:nvPr/>
              </p:nvSpPr>
              <p:spPr>
                <a:xfrm>
                  <a:off x="8720398" y="1736397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0" name="Google Shape;6770;p21"/>
                <p:cNvSpPr/>
                <p:nvPr/>
              </p:nvSpPr>
              <p:spPr>
                <a:xfrm>
                  <a:off x="8712171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62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1" name="Google Shape;6771;p21"/>
                <p:cNvSpPr/>
                <p:nvPr/>
              </p:nvSpPr>
              <p:spPr>
                <a:xfrm>
                  <a:off x="8720398" y="202576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2" name="Google Shape;6772;p21"/>
                <p:cNvSpPr/>
                <p:nvPr/>
              </p:nvSpPr>
              <p:spPr>
                <a:xfrm>
                  <a:off x="8720398" y="2170028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3" name="Google Shape;6773;p21"/>
                <p:cNvSpPr/>
                <p:nvPr/>
              </p:nvSpPr>
              <p:spPr>
                <a:xfrm>
                  <a:off x="8712171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40"/>
                      </a:cubicBezTo>
                      <a:cubicBezTo>
                        <a:pt x="363" y="509"/>
                        <a:pt x="316" y="617"/>
                        <a:pt x="224" y="617"/>
                      </a:cubicBezTo>
                      <a:cubicBezTo>
                        <a:pt x="147" y="617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24"/>
                        <a:pt x="0" y="348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70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4" name="Google Shape;6774;p21"/>
                <p:cNvSpPr/>
                <p:nvPr/>
              </p:nvSpPr>
              <p:spPr>
                <a:xfrm>
                  <a:off x="8720398" y="2459393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5" name="Google Shape;6775;p21"/>
                <p:cNvSpPr/>
                <p:nvPr/>
              </p:nvSpPr>
              <p:spPr>
                <a:xfrm>
                  <a:off x="8712171" y="26027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3" y="170"/>
                        <a:pt x="363" y="339"/>
                      </a:cubicBezTo>
                      <a:cubicBezTo>
                        <a:pt x="363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23"/>
                        <a:pt x="0" y="347"/>
                      </a:cubicBezTo>
                      <a:cubicBezTo>
                        <a:pt x="8" y="562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6" name="Google Shape;6776;p21"/>
                <p:cNvSpPr/>
                <p:nvPr/>
              </p:nvSpPr>
              <p:spPr>
                <a:xfrm>
                  <a:off x="8720398" y="2748758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7" name="Google Shape;6777;p21"/>
                <p:cNvSpPr/>
                <p:nvPr/>
              </p:nvSpPr>
              <p:spPr>
                <a:xfrm>
                  <a:off x="8712171" y="289206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3" y="170"/>
                        <a:pt x="363" y="339"/>
                      </a:cubicBezTo>
                      <a:cubicBezTo>
                        <a:pt x="363" y="509"/>
                        <a:pt x="316" y="616"/>
                        <a:pt x="224" y="616"/>
                      </a:cubicBezTo>
                      <a:cubicBezTo>
                        <a:pt x="147" y="616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23"/>
                        <a:pt x="0" y="347"/>
                      </a:cubicBezTo>
                      <a:cubicBezTo>
                        <a:pt x="8" y="562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8" name="Google Shape;6778;p21"/>
                <p:cNvSpPr/>
                <p:nvPr/>
              </p:nvSpPr>
              <p:spPr>
                <a:xfrm>
                  <a:off x="8720398" y="3038123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9" name="Google Shape;6779;p21"/>
                <p:cNvSpPr/>
                <p:nvPr/>
              </p:nvSpPr>
              <p:spPr>
                <a:xfrm>
                  <a:off x="8712171" y="31814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3" y="170"/>
                        <a:pt x="363" y="339"/>
                      </a:cubicBezTo>
                      <a:cubicBezTo>
                        <a:pt x="363" y="509"/>
                        <a:pt x="316" y="616"/>
                        <a:pt x="224" y="616"/>
                      </a:cubicBezTo>
                      <a:cubicBezTo>
                        <a:pt x="147" y="616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23"/>
                        <a:pt x="0" y="347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0" name="Google Shape;6780;p21"/>
                <p:cNvSpPr/>
                <p:nvPr/>
              </p:nvSpPr>
              <p:spPr>
                <a:xfrm>
                  <a:off x="8712171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1" name="Google Shape;6781;p21"/>
                <p:cNvSpPr/>
                <p:nvPr/>
              </p:nvSpPr>
              <p:spPr>
                <a:xfrm>
                  <a:off x="8720398" y="347258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2" name="Google Shape;6782;p21"/>
                <p:cNvSpPr/>
                <p:nvPr/>
              </p:nvSpPr>
              <p:spPr>
                <a:xfrm>
                  <a:off x="8712171" y="36159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3" name="Google Shape;6783;p21"/>
                <p:cNvSpPr/>
                <p:nvPr/>
              </p:nvSpPr>
              <p:spPr>
                <a:xfrm>
                  <a:off x="8712171" y="376016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3" y="170"/>
                        <a:pt x="363" y="339"/>
                      </a:cubicBezTo>
                      <a:cubicBezTo>
                        <a:pt x="363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23"/>
                        <a:pt x="0" y="347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4" name="Google Shape;6784;p21"/>
                <p:cNvSpPr/>
                <p:nvPr/>
              </p:nvSpPr>
              <p:spPr>
                <a:xfrm>
                  <a:off x="8712171" y="390526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5" name="Google Shape;6785;p21"/>
                <p:cNvSpPr/>
                <p:nvPr/>
              </p:nvSpPr>
              <p:spPr>
                <a:xfrm>
                  <a:off x="8720398" y="405131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6" name="Google Shape;6786;p21"/>
                <p:cNvSpPr/>
                <p:nvPr/>
              </p:nvSpPr>
              <p:spPr>
                <a:xfrm>
                  <a:off x="8720398" y="419558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7" name="Google Shape;6787;p21"/>
                <p:cNvSpPr/>
                <p:nvPr/>
              </p:nvSpPr>
              <p:spPr>
                <a:xfrm>
                  <a:off x="8720398" y="434068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8" name="Google Shape;6788;p21"/>
                <p:cNvSpPr/>
                <p:nvPr/>
              </p:nvSpPr>
              <p:spPr>
                <a:xfrm>
                  <a:off x="8712171" y="44839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40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16"/>
                        <a:pt x="0" y="340"/>
                      </a:cubicBezTo>
                      <a:cubicBezTo>
                        <a:pt x="8" y="555"/>
                        <a:pt x="93" y="679"/>
                        <a:pt x="224" y="679"/>
                      </a:cubicBezTo>
                      <a:cubicBezTo>
                        <a:pt x="370" y="679"/>
                        <a:pt x="447" y="555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9" name="Google Shape;6789;p21"/>
                <p:cNvSpPr/>
                <p:nvPr/>
              </p:nvSpPr>
              <p:spPr>
                <a:xfrm>
                  <a:off x="8720398" y="4630049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0" name="Google Shape;6790;p21"/>
                <p:cNvSpPr/>
                <p:nvPr/>
              </p:nvSpPr>
              <p:spPr>
                <a:xfrm>
                  <a:off x="8712171" y="47733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40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16"/>
                        <a:pt x="0" y="340"/>
                      </a:cubicBezTo>
                      <a:cubicBezTo>
                        <a:pt x="8" y="555"/>
                        <a:pt x="93" y="679"/>
                        <a:pt x="224" y="679"/>
                      </a:cubicBezTo>
                      <a:cubicBezTo>
                        <a:pt x="370" y="679"/>
                        <a:pt x="447" y="555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1" name="Google Shape;6791;p21"/>
                <p:cNvSpPr/>
                <p:nvPr/>
              </p:nvSpPr>
              <p:spPr>
                <a:xfrm>
                  <a:off x="8720398" y="491941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2" name="Google Shape;6792;p21"/>
                <p:cNvSpPr/>
                <p:nvPr/>
              </p:nvSpPr>
              <p:spPr>
                <a:xfrm>
                  <a:off x="8712171" y="506272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40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16"/>
                        <a:pt x="0" y="340"/>
                      </a:cubicBezTo>
                      <a:cubicBezTo>
                        <a:pt x="8" y="555"/>
                        <a:pt x="93" y="679"/>
                        <a:pt x="224" y="679"/>
                      </a:cubicBezTo>
                      <a:cubicBezTo>
                        <a:pt x="370" y="679"/>
                        <a:pt x="447" y="555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93" name="Google Shape;6793;p21"/>
              <p:cNvGrpSpPr/>
              <p:nvPr/>
            </p:nvGrpSpPr>
            <p:grpSpPr>
              <a:xfrm>
                <a:off x="8924151" y="206"/>
                <a:ext cx="52460" cy="4852321"/>
                <a:chOff x="8855639" y="206"/>
                <a:chExt cx="52460" cy="4852321"/>
              </a:xfrm>
            </p:grpSpPr>
            <p:sp>
              <p:nvSpPr>
                <p:cNvPr id="6794" name="Google Shape;6794;p21"/>
                <p:cNvSpPr/>
                <p:nvPr/>
              </p:nvSpPr>
              <p:spPr>
                <a:xfrm>
                  <a:off x="8863032" y="206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5" name="Google Shape;6795;p21"/>
                <p:cNvSpPr/>
                <p:nvPr/>
              </p:nvSpPr>
              <p:spPr>
                <a:xfrm>
                  <a:off x="8863032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6" name="Google Shape;6796;p21"/>
                <p:cNvSpPr/>
                <p:nvPr/>
              </p:nvSpPr>
              <p:spPr>
                <a:xfrm>
                  <a:off x="8863032" y="288618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0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7" name="Google Shape;6797;p21"/>
                <p:cNvSpPr/>
                <p:nvPr/>
              </p:nvSpPr>
              <p:spPr>
                <a:xfrm>
                  <a:off x="8863032" y="4337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8" name="Google Shape;6798;p21"/>
                <p:cNvSpPr/>
                <p:nvPr/>
              </p:nvSpPr>
              <p:spPr>
                <a:xfrm>
                  <a:off x="8855639" y="57702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9" name="Google Shape;6799;p21"/>
                <p:cNvSpPr/>
                <p:nvPr/>
              </p:nvSpPr>
              <p:spPr>
                <a:xfrm>
                  <a:off x="8855639" y="722248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0" name="Google Shape;6800;p21"/>
                <p:cNvSpPr/>
                <p:nvPr/>
              </p:nvSpPr>
              <p:spPr>
                <a:xfrm>
                  <a:off x="8863032" y="86830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1" name="Google Shape;6801;p21"/>
                <p:cNvSpPr/>
                <p:nvPr/>
              </p:nvSpPr>
              <p:spPr>
                <a:xfrm>
                  <a:off x="8855639" y="1010660"/>
                  <a:ext cx="52460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16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3" y="686"/>
                        <a:pt x="440" y="563"/>
                        <a:pt x="440" y="339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2" name="Google Shape;6802;p21"/>
                <p:cNvSpPr/>
                <p:nvPr/>
              </p:nvSpPr>
              <p:spPr>
                <a:xfrm>
                  <a:off x="8863032" y="1156713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1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3" name="Google Shape;6803;p21"/>
                <p:cNvSpPr/>
                <p:nvPr/>
              </p:nvSpPr>
              <p:spPr>
                <a:xfrm>
                  <a:off x="8855639" y="130097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4" name="Google Shape;6804;p21"/>
                <p:cNvSpPr/>
                <p:nvPr/>
              </p:nvSpPr>
              <p:spPr>
                <a:xfrm>
                  <a:off x="8863032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5" name="Google Shape;6805;p21"/>
                <p:cNvSpPr/>
                <p:nvPr/>
              </p:nvSpPr>
              <p:spPr>
                <a:xfrm>
                  <a:off x="8855639" y="159034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6" name="Google Shape;6806;p21"/>
                <p:cNvSpPr/>
                <p:nvPr/>
              </p:nvSpPr>
              <p:spPr>
                <a:xfrm>
                  <a:off x="8863032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7" name="Google Shape;6807;p21"/>
                <p:cNvSpPr/>
                <p:nvPr/>
              </p:nvSpPr>
              <p:spPr>
                <a:xfrm>
                  <a:off x="8855639" y="187970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8" name="Google Shape;6808;p21"/>
                <p:cNvSpPr/>
                <p:nvPr/>
              </p:nvSpPr>
              <p:spPr>
                <a:xfrm>
                  <a:off x="8863032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9" name="Google Shape;6809;p21"/>
                <p:cNvSpPr/>
                <p:nvPr/>
              </p:nvSpPr>
              <p:spPr>
                <a:xfrm>
                  <a:off x="8863032" y="216990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0" name="Google Shape;6810;p21"/>
                <p:cNvSpPr/>
                <p:nvPr/>
              </p:nvSpPr>
              <p:spPr>
                <a:xfrm>
                  <a:off x="8855639" y="231322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1" name="Google Shape;6811;p21"/>
                <p:cNvSpPr/>
                <p:nvPr/>
              </p:nvSpPr>
              <p:spPr>
                <a:xfrm>
                  <a:off x="8855639" y="245843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2" name="Google Shape;6812;p21"/>
                <p:cNvSpPr/>
                <p:nvPr/>
              </p:nvSpPr>
              <p:spPr>
                <a:xfrm>
                  <a:off x="8863032" y="260449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3" name="Google Shape;6813;p21"/>
                <p:cNvSpPr/>
                <p:nvPr/>
              </p:nvSpPr>
              <p:spPr>
                <a:xfrm>
                  <a:off x="8855639" y="274780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4" name="Google Shape;6814;p21"/>
                <p:cNvSpPr/>
                <p:nvPr/>
              </p:nvSpPr>
              <p:spPr>
                <a:xfrm>
                  <a:off x="8863032" y="289385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5" name="Google Shape;6815;p21"/>
                <p:cNvSpPr/>
                <p:nvPr/>
              </p:nvSpPr>
              <p:spPr>
                <a:xfrm>
                  <a:off x="8863032" y="3038123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6" name="Google Shape;6816;p21"/>
                <p:cNvSpPr/>
                <p:nvPr/>
              </p:nvSpPr>
              <p:spPr>
                <a:xfrm>
                  <a:off x="8855639" y="3181315"/>
                  <a:ext cx="52460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7" name="Google Shape;6817;p21"/>
                <p:cNvSpPr/>
                <p:nvPr/>
              </p:nvSpPr>
              <p:spPr>
                <a:xfrm>
                  <a:off x="8855639" y="3326535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8" name="Google Shape;6818;p21"/>
                <p:cNvSpPr/>
                <p:nvPr/>
              </p:nvSpPr>
              <p:spPr>
                <a:xfrm>
                  <a:off x="8855639" y="347080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39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39"/>
                      </a:cubicBezTo>
                      <a:cubicBezTo>
                        <a:pt x="0" y="562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9" name="Google Shape;6819;p21"/>
                <p:cNvSpPr/>
                <p:nvPr/>
              </p:nvSpPr>
              <p:spPr>
                <a:xfrm>
                  <a:off x="8863032" y="3616853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0" name="Google Shape;6820;p21"/>
                <p:cNvSpPr/>
                <p:nvPr/>
              </p:nvSpPr>
              <p:spPr>
                <a:xfrm>
                  <a:off x="8863032" y="37619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1" name="Google Shape;6821;p21"/>
                <p:cNvSpPr/>
                <p:nvPr/>
              </p:nvSpPr>
              <p:spPr>
                <a:xfrm>
                  <a:off x="8863032" y="390621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2" name="Google Shape;6822;p21"/>
                <p:cNvSpPr/>
                <p:nvPr/>
              </p:nvSpPr>
              <p:spPr>
                <a:xfrm>
                  <a:off x="8855639" y="404953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39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39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3" name="Google Shape;6823;p21"/>
                <p:cNvSpPr/>
                <p:nvPr/>
              </p:nvSpPr>
              <p:spPr>
                <a:xfrm>
                  <a:off x="8863032" y="419558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4" name="Google Shape;6824;p21"/>
                <p:cNvSpPr/>
                <p:nvPr/>
              </p:nvSpPr>
              <p:spPr>
                <a:xfrm>
                  <a:off x="8855639" y="4338895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39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39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5" name="Google Shape;6825;p21"/>
                <p:cNvSpPr/>
                <p:nvPr/>
              </p:nvSpPr>
              <p:spPr>
                <a:xfrm>
                  <a:off x="8863032" y="448494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6" name="Google Shape;6826;p21"/>
                <p:cNvSpPr/>
                <p:nvPr/>
              </p:nvSpPr>
              <p:spPr>
                <a:xfrm>
                  <a:off x="8855639" y="462826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39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39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7" name="Google Shape;6827;p21"/>
                <p:cNvSpPr/>
                <p:nvPr/>
              </p:nvSpPr>
              <p:spPr>
                <a:xfrm>
                  <a:off x="8863032" y="477431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828" name="Google Shape;6828;p21"/>
              <p:cNvSpPr/>
              <p:nvPr/>
            </p:nvSpPr>
            <p:spPr>
              <a:xfrm>
                <a:off x="8136113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21"/>
              <p:cNvSpPr/>
              <p:nvPr/>
            </p:nvSpPr>
            <p:spPr>
              <a:xfrm>
                <a:off x="8136113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21"/>
              <p:cNvSpPr/>
              <p:nvPr/>
            </p:nvSpPr>
            <p:spPr>
              <a:xfrm>
                <a:off x="8136113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21"/>
              <p:cNvSpPr/>
              <p:nvPr/>
            </p:nvSpPr>
            <p:spPr>
              <a:xfrm>
                <a:off x="8136113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21"/>
              <p:cNvSpPr/>
              <p:nvPr/>
            </p:nvSpPr>
            <p:spPr>
              <a:xfrm>
                <a:off x="8128721" y="57702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21"/>
              <p:cNvSpPr/>
              <p:nvPr/>
            </p:nvSpPr>
            <p:spPr>
              <a:xfrm>
                <a:off x="8128721" y="722248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21"/>
              <p:cNvSpPr/>
              <p:nvPr/>
            </p:nvSpPr>
            <p:spPr>
              <a:xfrm>
                <a:off x="8136113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21"/>
              <p:cNvSpPr/>
              <p:nvPr/>
            </p:nvSpPr>
            <p:spPr>
              <a:xfrm>
                <a:off x="8128721" y="1010660"/>
                <a:ext cx="52460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16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4"/>
                      <a:pt x="0" y="347"/>
                    </a:cubicBezTo>
                    <a:cubicBezTo>
                      <a:pt x="0" y="563"/>
                      <a:pt x="85" y="686"/>
                      <a:pt x="216" y="686"/>
                    </a:cubicBezTo>
                    <a:cubicBezTo>
                      <a:pt x="363" y="686"/>
                      <a:pt x="440" y="563"/>
                      <a:pt x="440" y="339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36" name="Google Shape;6836;p21"/>
            <p:cNvGrpSpPr/>
            <p:nvPr/>
          </p:nvGrpSpPr>
          <p:grpSpPr>
            <a:xfrm>
              <a:off x="91189" y="206"/>
              <a:ext cx="849678" cy="5143474"/>
              <a:chOff x="91189" y="206"/>
              <a:chExt cx="849678" cy="5143474"/>
            </a:xfrm>
          </p:grpSpPr>
          <p:grpSp>
            <p:nvGrpSpPr>
              <p:cNvPr id="6837" name="Google Shape;6837;p21"/>
              <p:cNvGrpSpPr/>
              <p:nvPr/>
            </p:nvGrpSpPr>
            <p:grpSpPr>
              <a:xfrm>
                <a:off x="356650" y="206"/>
                <a:ext cx="53295" cy="5143474"/>
                <a:chOff x="578867" y="206"/>
                <a:chExt cx="53295" cy="5143474"/>
              </a:xfrm>
            </p:grpSpPr>
            <p:sp>
              <p:nvSpPr>
                <p:cNvPr id="6838" name="Google Shape;6838;p21"/>
                <p:cNvSpPr/>
                <p:nvPr/>
              </p:nvSpPr>
              <p:spPr>
                <a:xfrm>
                  <a:off x="587093" y="206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9" name="Google Shape;6839;p21"/>
                <p:cNvSpPr/>
                <p:nvPr/>
              </p:nvSpPr>
              <p:spPr>
                <a:xfrm>
                  <a:off x="587093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1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0" name="Google Shape;6840;p21"/>
                <p:cNvSpPr/>
                <p:nvPr/>
              </p:nvSpPr>
              <p:spPr>
                <a:xfrm>
                  <a:off x="587093" y="28957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1" name="Google Shape;6841;p21"/>
                <p:cNvSpPr/>
                <p:nvPr/>
              </p:nvSpPr>
              <p:spPr>
                <a:xfrm>
                  <a:off x="578867" y="432883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62"/>
                        <a:pt x="362" y="331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2" name="Google Shape;6842;p21"/>
                <p:cNvSpPr/>
                <p:nvPr/>
              </p:nvSpPr>
              <p:spPr>
                <a:xfrm>
                  <a:off x="578867" y="57702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0"/>
                        <a:pt x="223" y="610"/>
                      </a:cubicBezTo>
                      <a:cubicBezTo>
                        <a:pt x="146" y="610"/>
                        <a:pt x="92" y="517"/>
                        <a:pt x="92" y="348"/>
                      </a:cubicBezTo>
                      <a:cubicBezTo>
                        <a:pt x="92" y="170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24"/>
                        <a:pt x="0" y="348"/>
                      </a:cubicBezTo>
                      <a:cubicBezTo>
                        <a:pt x="8" y="563"/>
                        <a:pt x="92" y="679"/>
                        <a:pt x="223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3" name="Google Shape;6843;p21"/>
                <p:cNvSpPr/>
                <p:nvPr/>
              </p:nvSpPr>
              <p:spPr>
                <a:xfrm>
                  <a:off x="587093" y="72308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1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4" name="Google Shape;6844;p21"/>
                <p:cNvSpPr/>
                <p:nvPr/>
              </p:nvSpPr>
              <p:spPr>
                <a:xfrm>
                  <a:off x="578867" y="866394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7"/>
                        <a:pt x="223" y="617"/>
                      </a:cubicBezTo>
                      <a:cubicBezTo>
                        <a:pt x="146" y="617"/>
                        <a:pt x="92" y="517"/>
                        <a:pt x="92" y="348"/>
                      </a:cubicBezTo>
                      <a:cubicBezTo>
                        <a:pt x="92" y="170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24"/>
                        <a:pt x="0" y="348"/>
                      </a:cubicBezTo>
                      <a:cubicBezTo>
                        <a:pt x="8" y="563"/>
                        <a:pt x="92" y="679"/>
                        <a:pt x="223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5" name="Google Shape;6845;p21"/>
                <p:cNvSpPr/>
                <p:nvPr/>
              </p:nvSpPr>
              <p:spPr>
                <a:xfrm>
                  <a:off x="587093" y="101244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1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6" name="Google Shape;6846;p21"/>
                <p:cNvSpPr/>
                <p:nvPr/>
              </p:nvSpPr>
              <p:spPr>
                <a:xfrm>
                  <a:off x="578867" y="115575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0"/>
                        <a:pt x="223" y="610"/>
                      </a:cubicBezTo>
                      <a:cubicBezTo>
                        <a:pt x="146" y="610"/>
                        <a:pt x="92" y="517"/>
                        <a:pt x="92" y="348"/>
                      </a:cubicBezTo>
                      <a:cubicBezTo>
                        <a:pt x="92" y="163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24"/>
                        <a:pt x="0" y="348"/>
                      </a:cubicBezTo>
                      <a:cubicBezTo>
                        <a:pt x="8" y="563"/>
                        <a:pt x="92" y="679"/>
                        <a:pt x="223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7" name="Google Shape;6847;p21"/>
                <p:cNvSpPr/>
                <p:nvPr/>
              </p:nvSpPr>
              <p:spPr>
                <a:xfrm>
                  <a:off x="578867" y="130097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8" name="Google Shape;6848;p21"/>
                <p:cNvSpPr/>
                <p:nvPr/>
              </p:nvSpPr>
              <p:spPr>
                <a:xfrm>
                  <a:off x="587093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9" name="Google Shape;6849;p21"/>
                <p:cNvSpPr/>
                <p:nvPr/>
              </p:nvSpPr>
              <p:spPr>
                <a:xfrm>
                  <a:off x="587093" y="159117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1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0" name="Google Shape;6850;p21"/>
                <p:cNvSpPr/>
                <p:nvPr/>
              </p:nvSpPr>
              <p:spPr>
                <a:xfrm>
                  <a:off x="587093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1" name="Google Shape;6851;p21"/>
                <p:cNvSpPr/>
                <p:nvPr/>
              </p:nvSpPr>
              <p:spPr>
                <a:xfrm>
                  <a:off x="578867" y="187970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62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2" name="Google Shape;6852;p21"/>
                <p:cNvSpPr/>
                <p:nvPr/>
              </p:nvSpPr>
              <p:spPr>
                <a:xfrm>
                  <a:off x="587093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3" name="Google Shape;6853;p21"/>
                <p:cNvSpPr/>
                <p:nvPr/>
              </p:nvSpPr>
              <p:spPr>
                <a:xfrm>
                  <a:off x="587093" y="2170028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4" name="Google Shape;6854;p21"/>
                <p:cNvSpPr/>
                <p:nvPr/>
              </p:nvSpPr>
              <p:spPr>
                <a:xfrm>
                  <a:off x="578867" y="2313220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7"/>
                        <a:pt x="223" y="617"/>
                      </a:cubicBezTo>
                      <a:cubicBezTo>
                        <a:pt x="146" y="617"/>
                        <a:pt x="92" y="517"/>
                        <a:pt x="92" y="348"/>
                      </a:cubicBezTo>
                      <a:cubicBezTo>
                        <a:pt x="92" y="170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24"/>
                        <a:pt x="0" y="348"/>
                      </a:cubicBezTo>
                      <a:cubicBezTo>
                        <a:pt x="8" y="563"/>
                        <a:pt x="92" y="679"/>
                        <a:pt x="223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5" name="Google Shape;6855;p21"/>
                <p:cNvSpPr/>
                <p:nvPr/>
              </p:nvSpPr>
              <p:spPr>
                <a:xfrm>
                  <a:off x="587093" y="2459393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6" name="Google Shape;6856;p21"/>
                <p:cNvSpPr/>
                <p:nvPr/>
              </p:nvSpPr>
              <p:spPr>
                <a:xfrm>
                  <a:off x="578867" y="2602704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3" y="609"/>
                      </a:cubicBezTo>
                      <a:cubicBezTo>
                        <a:pt x="146" y="609"/>
                        <a:pt x="92" y="516"/>
                        <a:pt x="92" y="347"/>
                      </a:cubicBezTo>
                      <a:cubicBezTo>
                        <a:pt x="92" y="170"/>
                        <a:pt x="146" y="69"/>
                        <a:pt x="223" y="69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23"/>
                        <a:pt x="0" y="347"/>
                      </a:cubicBezTo>
                      <a:cubicBezTo>
                        <a:pt x="8" y="562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7" name="Google Shape;6857;p21"/>
                <p:cNvSpPr/>
                <p:nvPr/>
              </p:nvSpPr>
              <p:spPr>
                <a:xfrm>
                  <a:off x="587093" y="2748758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8" name="Google Shape;6858;p21"/>
                <p:cNvSpPr/>
                <p:nvPr/>
              </p:nvSpPr>
              <p:spPr>
                <a:xfrm>
                  <a:off x="578867" y="289206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16"/>
                        <a:pt x="223" y="616"/>
                      </a:cubicBezTo>
                      <a:cubicBezTo>
                        <a:pt x="146" y="616"/>
                        <a:pt x="92" y="516"/>
                        <a:pt x="92" y="347"/>
                      </a:cubicBezTo>
                      <a:cubicBezTo>
                        <a:pt x="92" y="170"/>
                        <a:pt x="146" y="69"/>
                        <a:pt x="223" y="69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23"/>
                        <a:pt x="0" y="347"/>
                      </a:cubicBezTo>
                      <a:cubicBezTo>
                        <a:pt x="8" y="562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9" name="Google Shape;6859;p21"/>
                <p:cNvSpPr/>
                <p:nvPr/>
              </p:nvSpPr>
              <p:spPr>
                <a:xfrm>
                  <a:off x="587093" y="3038123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0" name="Google Shape;6860;p21"/>
                <p:cNvSpPr/>
                <p:nvPr/>
              </p:nvSpPr>
              <p:spPr>
                <a:xfrm>
                  <a:off x="578867" y="318143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16"/>
                        <a:pt x="223" y="616"/>
                      </a:cubicBezTo>
                      <a:cubicBezTo>
                        <a:pt x="146" y="616"/>
                        <a:pt x="92" y="516"/>
                        <a:pt x="92" y="347"/>
                      </a:cubicBezTo>
                      <a:cubicBezTo>
                        <a:pt x="92" y="170"/>
                        <a:pt x="146" y="69"/>
                        <a:pt x="223" y="69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23"/>
                        <a:pt x="0" y="347"/>
                      </a:cubicBezTo>
                      <a:cubicBezTo>
                        <a:pt x="8" y="563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1" name="Google Shape;6861;p21"/>
                <p:cNvSpPr/>
                <p:nvPr/>
              </p:nvSpPr>
              <p:spPr>
                <a:xfrm>
                  <a:off x="578867" y="332653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2" name="Google Shape;6862;p21"/>
                <p:cNvSpPr/>
                <p:nvPr/>
              </p:nvSpPr>
              <p:spPr>
                <a:xfrm>
                  <a:off x="587093" y="347258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3" name="Google Shape;6863;p21"/>
                <p:cNvSpPr/>
                <p:nvPr/>
              </p:nvSpPr>
              <p:spPr>
                <a:xfrm>
                  <a:off x="578867" y="3615900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4" name="Google Shape;6864;p21"/>
                <p:cNvSpPr/>
                <p:nvPr/>
              </p:nvSpPr>
              <p:spPr>
                <a:xfrm>
                  <a:off x="578867" y="376016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3" y="609"/>
                      </a:cubicBezTo>
                      <a:cubicBezTo>
                        <a:pt x="146" y="609"/>
                        <a:pt x="92" y="516"/>
                        <a:pt x="92" y="347"/>
                      </a:cubicBezTo>
                      <a:cubicBezTo>
                        <a:pt x="92" y="170"/>
                        <a:pt x="146" y="69"/>
                        <a:pt x="223" y="69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23"/>
                        <a:pt x="0" y="347"/>
                      </a:cubicBezTo>
                      <a:cubicBezTo>
                        <a:pt x="8" y="563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5" name="Google Shape;6865;p21"/>
                <p:cNvSpPr/>
                <p:nvPr/>
              </p:nvSpPr>
              <p:spPr>
                <a:xfrm>
                  <a:off x="578867" y="390526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6" name="Google Shape;6866;p21"/>
                <p:cNvSpPr/>
                <p:nvPr/>
              </p:nvSpPr>
              <p:spPr>
                <a:xfrm>
                  <a:off x="587093" y="40513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7" name="Google Shape;6867;p21"/>
                <p:cNvSpPr/>
                <p:nvPr/>
              </p:nvSpPr>
              <p:spPr>
                <a:xfrm>
                  <a:off x="587093" y="419558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7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8" name="Google Shape;6868;p21"/>
                <p:cNvSpPr/>
                <p:nvPr/>
              </p:nvSpPr>
              <p:spPr>
                <a:xfrm>
                  <a:off x="587093" y="434068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9" name="Google Shape;6869;p21"/>
                <p:cNvSpPr/>
                <p:nvPr/>
              </p:nvSpPr>
              <p:spPr>
                <a:xfrm>
                  <a:off x="578867" y="448399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40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16"/>
                        <a:pt x="0" y="340"/>
                      </a:cubicBezTo>
                      <a:cubicBezTo>
                        <a:pt x="8" y="555"/>
                        <a:pt x="92" y="679"/>
                        <a:pt x="223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0" name="Google Shape;6870;p21"/>
                <p:cNvSpPr/>
                <p:nvPr/>
              </p:nvSpPr>
              <p:spPr>
                <a:xfrm>
                  <a:off x="587093" y="463004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1" name="Google Shape;6871;p21"/>
                <p:cNvSpPr/>
                <p:nvPr/>
              </p:nvSpPr>
              <p:spPr>
                <a:xfrm>
                  <a:off x="578867" y="4773360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40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16"/>
                        <a:pt x="0" y="340"/>
                      </a:cubicBezTo>
                      <a:cubicBezTo>
                        <a:pt x="8" y="555"/>
                        <a:pt x="92" y="679"/>
                        <a:pt x="223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2" name="Google Shape;6872;p21"/>
                <p:cNvSpPr/>
                <p:nvPr/>
              </p:nvSpPr>
              <p:spPr>
                <a:xfrm>
                  <a:off x="587093" y="491941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3" name="Google Shape;6873;p21"/>
                <p:cNvSpPr/>
                <p:nvPr/>
              </p:nvSpPr>
              <p:spPr>
                <a:xfrm>
                  <a:off x="578867" y="506272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40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16"/>
                        <a:pt x="0" y="340"/>
                      </a:cubicBezTo>
                      <a:cubicBezTo>
                        <a:pt x="8" y="555"/>
                        <a:pt x="92" y="679"/>
                        <a:pt x="223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874" name="Google Shape;6874;p21"/>
              <p:cNvGrpSpPr/>
              <p:nvPr/>
            </p:nvGrpSpPr>
            <p:grpSpPr>
              <a:xfrm>
                <a:off x="91189" y="206"/>
                <a:ext cx="53414" cy="4852321"/>
                <a:chOff x="418506" y="206"/>
                <a:chExt cx="53414" cy="4852321"/>
              </a:xfrm>
            </p:grpSpPr>
            <p:sp>
              <p:nvSpPr>
                <p:cNvPr id="6875" name="Google Shape;6875;p21"/>
                <p:cNvSpPr/>
                <p:nvPr/>
              </p:nvSpPr>
              <p:spPr>
                <a:xfrm>
                  <a:off x="426733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6" name="Google Shape;6876;p21"/>
                <p:cNvSpPr/>
                <p:nvPr/>
              </p:nvSpPr>
              <p:spPr>
                <a:xfrm>
                  <a:off x="426733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7" name="Google Shape;6877;p21"/>
                <p:cNvSpPr/>
                <p:nvPr/>
              </p:nvSpPr>
              <p:spPr>
                <a:xfrm>
                  <a:off x="426733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8" name="Google Shape;6878;p21"/>
                <p:cNvSpPr/>
                <p:nvPr/>
              </p:nvSpPr>
              <p:spPr>
                <a:xfrm>
                  <a:off x="426733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9" name="Google Shape;6879;p21"/>
                <p:cNvSpPr/>
                <p:nvPr/>
              </p:nvSpPr>
              <p:spPr>
                <a:xfrm>
                  <a:off x="418506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0" name="Google Shape;6880;p21"/>
                <p:cNvSpPr/>
                <p:nvPr/>
              </p:nvSpPr>
              <p:spPr>
                <a:xfrm>
                  <a:off x="418506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1" name="Google Shape;6881;p21"/>
                <p:cNvSpPr/>
                <p:nvPr/>
              </p:nvSpPr>
              <p:spPr>
                <a:xfrm>
                  <a:off x="426733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2" name="Google Shape;6882;p21"/>
                <p:cNvSpPr/>
                <p:nvPr/>
              </p:nvSpPr>
              <p:spPr>
                <a:xfrm>
                  <a:off x="418506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4"/>
                        <a:pt x="1" y="347"/>
                      </a:cubicBezTo>
                      <a:cubicBezTo>
                        <a:pt x="1" y="563"/>
                        <a:pt x="85" y="686"/>
                        <a:pt x="216" y="686"/>
                      </a:cubicBezTo>
                      <a:cubicBezTo>
                        <a:pt x="363" y="686"/>
                        <a:pt x="447" y="563"/>
                        <a:pt x="447" y="339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3" name="Google Shape;6883;p21"/>
                <p:cNvSpPr/>
                <p:nvPr/>
              </p:nvSpPr>
              <p:spPr>
                <a:xfrm>
                  <a:off x="426733" y="1156713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4" name="Google Shape;6884;p21"/>
                <p:cNvSpPr/>
                <p:nvPr/>
              </p:nvSpPr>
              <p:spPr>
                <a:xfrm>
                  <a:off x="418506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5" name="Google Shape;6885;p21"/>
                <p:cNvSpPr/>
                <p:nvPr/>
              </p:nvSpPr>
              <p:spPr>
                <a:xfrm>
                  <a:off x="426733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6" name="Google Shape;6886;p21"/>
                <p:cNvSpPr/>
                <p:nvPr/>
              </p:nvSpPr>
              <p:spPr>
                <a:xfrm>
                  <a:off x="418506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7" name="Google Shape;6887;p21"/>
                <p:cNvSpPr/>
                <p:nvPr/>
              </p:nvSpPr>
              <p:spPr>
                <a:xfrm>
                  <a:off x="426733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8" name="Google Shape;6888;p21"/>
                <p:cNvSpPr/>
                <p:nvPr/>
              </p:nvSpPr>
              <p:spPr>
                <a:xfrm>
                  <a:off x="418506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9" name="Google Shape;6889;p21"/>
                <p:cNvSpPr/>
                <p:nvPr/>
              </p:nvSpPr>
              <p:spPr>
                <a:xfrm>
                  <a:off x="426733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0" name="Google Shape;6890;p21"/>
                <p:cNvSpPr/>
                <p:nvPr/>
              </p:nvSpPr>
              <p:spPr>
                <a:xfrm>
                  <a:off x="426733" y="216990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1" name="Google Shape;6891;p21"/>
                <p:cNvSpPr/>
                <p:nvPr/>
              </p:nvSpPr>
              <p:spPr>
                <a:xfrm>
                  <a:off x="418506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2" name="Google Shape;6892;p21"/>
                <p:cNvSpPr/>
                <p:nvPr/>
              </p:nvSpPr>
              <p:spPr>
                <a:xfrm>
                  <a:off x="418506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3" name="Google Shape;6893;p21"/>
                <p:cNvSpPr/>
                <p:nvPr/>
              </p:nvSpPr>
              <p:spPr>
                <a:xfrm>
                  <a:off x="426733" y="260449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4" name="Google Shape;6894;p21"/>
                <p:cNvSpPr/>
                <p:nvPr/>
              </p:nvSpPr>
              <p:spPr>
                <a:xfrm>
                  <a:off x="418506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5" name="Google Shape;6895;p21"/>
                <p:cNvSpPr/>
                <p:nvPr/>
              </p:nvSpPr>
              <p:spPr>
                <a:xfrm>
                  <a:off x="426733" y="289385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6" name="Google Shape;6896;p21"/>
                <p:cNvSpPr/>
                <p:nvPr/>
              </p:nvSpPr>
              <p:spPr>
                <a:xfrm>
                  <a:off x="426733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7" name="Google Shape;6897;p21"/>
                <p:cNvSpPr/>
                <p:nvPr/>
              </p:nvSpPr>
              <p:spPr>
                <a:xfrm>
                  <a:off x="418506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8" name="Google Shape;6898;p21"/>
                <p:cNvSpPr/>
                <p:nvPr/>
              </p:nvSpPr>
              <p:spPr>
                <a:xfrm>
                  <a:off x="418506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9" name="Google Shape;6899;p21"/>
                <p:cNvSpPr/>
                <p:nvPr/>
              </p:nvSpPr>
              <p:spPr>
                <a:xfrm>
                  <a:off x="418506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2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0" name="Google Shape;6900;p21"/>
                <p:cNvSpPr/>
                <p:nvPr/>
              </p:nvSpPr>
              <p:spPr>
                <a:xfrm>
                  <a:off x="426733" y="361685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1" name="Google Shape;6901;p21"/>
                <p:cNvSpPr/>
                <p:nvPr/>
              </p:nvSpPr>
              <p:spPr>
                <a:xfrm>
                  <a:off x="426733" y="37619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2" name="Google Shape;6902;p21"/>
                <p:cNvSpPr/>
                <p:nvPr/>
              </p:nvSpPr>
              <p:spPr>
                <a:xfrm>
                  <a:off x="426733" y="390621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3" name="Google Shape;6903;p21"/>
                <p:cNvSpPr/>
                <p:nvPr/>
              </p:nvSpPr>
              <p:spPr>
                <a:xfrm>
                  <a:off x="418506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4" name="Google Shape;6904;p21"/>
                <p:cNvSpPr/>
                <p:nvPr/>
              </p:nvSpPr>
              <p:spPr>
                <a:xfrm>
                  <a:off x="426733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5" name="Google Shape;6905;p21"/>
                <p:cNvSpPr/>
                <p:nvPr/>
              </p:nvSpPr>
              <p:spPr>
                <a:xfrm>
                  <a:off x="418506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6" name="Google Shape;6906;p21"/>
                <p:cNvSpPr/>
                <p:nvPr/>
              </p:nvSpPr>
              <p:spPr>
                <a:xfrm>
                  <a:off x="426733" y="44849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7" name="Google Shape;6907;p21"/>
                <p:cNvSpPr/>
                <p:nvPr/>
              </p:nvSpPr>
              <p:spPr>
                <a:xfrm>
                  <a:off x="418506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8" name="Google Shape;6908;p21"/>
                <p:cNvSpPr/>
                <p:nvPr/>
              </p:nvSpPr>
              <p:spPr>
                <a:xfrm>
                  <a:off x="426733" y="47743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09" name="Google Shape;6909;p21"/>
              <p:cNvGrpSpPr/>
              <p:nvPr/>
            </p:nvGrpSpPr>
            <p:grpSpPr>
              <a:xfrm>
                <a:off x="621992" y="206"/>
                <a:ext cx="53414" cy="4852321"/>
                <a:chOff x="774043" y="206"/>
                <a:chExt cx="53414" cy="4852321"/>
              </a:xfrm>
            </p:grpSpPr>
            <p:sp>
              <p:nvSpPr>
                <p:cNvPr id="6910" name="Google Shape;6910;p21"/>
                <p:cNvSpPr/>
                <p:nvPr/>
              </p:nvSpPr>
              <p:spPr>
                <a:xfrm>
                  <a:off x="782269" y="206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1" name="Google Shape;6911;p21"/>
                <p:cNvSpPr/>
                <p:nvPr/>
              </p:nvSpPr>
              <p:spPr>
                <a:xfrm>
                  <a:off x="782269" y="14435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2" name="Google Shape;6912;p21"/>
                <p:cNvSpPr/>
                <p:nvPr/>
              </p:nvSpPr>
              <p:spPr>
                <a:xfrm>
                  <a:off x="782269" y="288618"/>
                  <a:ext cx="26826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64" extrusionOk="0">
                      <a:moveTo>
                        <a:pt x="147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3" name="Google Shape;6913;p21"/>
                <p:cNvSpPr/>
                <p:nvPr/>
              </p:nvSpPr>
              <p:spPr>
                <a:xfrm>
                  <a:off x="782269" y="43371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4" name="Google Shape;6914;p21"/>
                <p:cNvSpPr/>
                <p:nvPr/>
              </p:nvSpPr>
              <p:spPr>
                <a:xfrm>
                  <a:off x="774043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09"/>
                        <a:pt x="224" y="609"/>
                      </a:cubicBezTo>
                      <a:cubicBezTo>
                        <a:pt x="147" y="609"/>
                        <a:pt x="93" y="517"/>
                        <a:pt x="93" y="347"/>
                      </a:cubicBezTo>
                      <a:cubicBezTo>
                        <a:pt x="93" y="163"/>
                        <a:pt x="147" y="70"/>
                        <a:pt x="224" y="70"/>
                      </a:cubicBezTo>
                      <a:close/>
                      <a:moveTo>
                        <a:pt x="231" y="1"/>
                      </a:moveTo>
                      <a:cubicBezTo>
                        <a:pt x="101" y="1"/>
                        <a:pt x="0" y="124"/>
                        <a:pt x="0" y="340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5" name="Google Shape;6915;p21"/>
                <p:cNvSpPr/>
                <p:nvPr/>
              </p:nvSpPr>
              <p:spPr>
                <a:xfrm>
                  <a:off x="774043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62" y="162"/>
                        <a:pt x="362" y="331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62"/>
                        <a:pt x="224" y="62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6" name="Google Shape;6916;p21"/>
                <p:cNvSpPr/>
                <p:nvPr/>
              </p:nvSpPr>
              <p:spPr>
                <a:xfrm>
                  <a:off x="782269" y="86830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7" name="Google Shape;6917;p21"/>
                <p:cNvSpPr/>
                <p:nvPr/>
              </p:nvSpPr>
              <p:spPr>
                <a:xfrm>
                  <a:off x="774043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9"/>
                      </a:cubicBezTo>
                      <a:cubicBezTo>
                        <a:pt x="362" y="509"/>
                        <a:pt x="316" y="617"/>
                        <a:pt x="224" y="617"/>
                      </a:cubicBezTo>
                      <a:cubicBezTo>
                        <a:pt x="147" y="617"/>
                        <a:pt x="93" y="517"/>
                        <a:pt x="93" y="347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4"/>
                        <a:pt x="0" y="347"/>
                      </a:cubicBezTo>
                      <a:cubicBezTo>
                        <a:pt x="8" y="563"/>
                        <a:pt x="93" y="686"/>
                        <a:pt x="224" y="686"/>
                      </a:cubicBezTo>
                      <a:cubicBezTo>
                        <a:pt x="362" y="686"/>
                        <a:pt x="447" y="563"/>
                        <a:pt x="447" y="339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8" name="Google Shape;6918;p21"/>
                <p:cNvSpPr/>
                <p:nvPr/>
              </p:nvSpPr>
              <p:spPr>
                <a:xfrm>
                  <a:off x="782269" y="1156713"/>
                  <a:ext cx="26826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64" extrusionOk="0">
                      <a:moveTo>
                        <a:pt x="147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9" name="Google Shape;6919;p21"/>
                <p:cNvSpPr/>
                <p:nvPr/>
              </p:nvSpPr>
              <p:spPr>
                <a:xfrm>
                  <a:off x="774043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1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0" name="Google Shape;6920;p21"/>
                <p:cNvSpPr/>
                <p:nvPr/>
              </p:nvSpPr>
              <p:spPr>
                <a:xfrm>
                  <a:off x="782269" y="144703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1" name="Google Shape;6921;p21"/>
                <p:cNvSpPr/>
                <p:nvPr/>
              </p:nvSpPr>
              <p:spPr>
                <a:xfrm>
                  <a:off x="774043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2" name="Google Shape;6922;p21"/>
                <p:cNvSpPr/>
                <p:nvPr/>
              </p:nvSpPr>
              <p:spPr>
                <a:xfrm>
                  <a:off x="782269" y="1736397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3" name="Google Shape;6923;p21"/>
                <p:cNvSpPr/>
                <p:nvPr/>
              </p:nvSpPr>
              <p:spPr>
                <a:xfrm>
                  <a:off x="774043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62" y="162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62"/>
                        <a:pt x="224" y="62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4" name="Google Shape;6924;p21"/>
                <p:cNvSpPr/>
                <p:nvPr/>
              </p:nvSpPr>
              <p:spPr>
                <a:xfrm>
                  <a:off x="782269" y="202576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5" name="Google Shape;6925;p21"/>
                <p:cNvSpPr/>
                <p:nvPr/>
              </p:nvSpPr>
              <p:spPr>
                <a:xfrm>
                  <a:off x="782269" y="2169909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6" name="Google Shape;6926;p21"/>
                <p:cNvSpPr/>
                <p:nvPr/>
              </p:nvSpPr>
              <p:spPr>
                <a:xfrm>
                  <a:off x="774043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0"/>
                        <a:pt x="224" y="610"/>
                      </a:cubicBezTo>
                      <a:cubicBezTo>
                        <a:pt x="147" y="610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1" y="1"/>
                      </a:moveTo>
                      <a:cubicBezTo>
                        <a:pt x="101" y="1"/>
                        <a:pt x="0" y="124"/>
                        <a:pt x="0" y="340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7" name="Google Shape;6927;p21"/>
                <p:cNvSpPr/>
                <p:nvPr/>
              </p:nvSpPr>
              <p:spPr>
                <a:xfrm>
                  <a:off x="774043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8" name="Google Shape;6928;p21"/>
                <p:cNvSpPr/>
                <p:nvPr/>
              </p:nvSpPr>
              <p:spPr>
                <a:xfrm>
                  <a:off x="782269" y="260449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9" name="Google Shape;6929;p21"/>
                <p:cNvSpPr/>
                <p:nvPr/>
              </p:nvSpPr>
              <p:spPr>
                <a:xfrm>
                  <a:off x="774043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0" name="Google Shape;6930;p21"/>
                <p:cNvSpPr/>
                <p:nvPr/>
              </p:nvSpPr>
              <p:spPr>
                <a:xfrm>
                  <a:off x="782269" y="289385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1" name="Google Shape;6931;p21"/>
                <p:cNvSpPr/>
                <p:nvPr/>
              </p:nvSpPr>
              <p:spPr>
                <a:xfrm>
                  <a:off x="782269" y="3038123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2" name="Google Shape;6932;p21"/>
                <p:cNvSpPr/>
                <p:nvPr/>
              </p:nvSpPr>
              <p:spPr>
                <a:xfrm>
                  <a:off x="774043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10"/>
                        <a:pt x="316" y="610"/>
                        <a:pt x="224" y="610"/>
                      </a:cubicBezTo>
                      <a:cubicBezTo>
                        <a:pt x="147" y="610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1" y="1"/>
                      </a:moveTo>
                      <a:cubicBezTo>
                        <a:pt x="101" y="1"/>
                        <a:pt x="0" y="124"/>
                        <a:pt x="0" y="340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3" name="Google Shape;6933;p21"/>
                <p:cNvSpPr/>
                <p:nvPr/>
              </p:nvSpPr>
              <p:spPr>
                <a:xfrm>
                  <a:off x="774043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4" name="Google Shape;6934;p21"/>
                <p:cNvSpPr/>
                <p:nvPr/>
              </p:nvSpPr>
              <p:spPr>
                <a:xfrm>
                  <a:off x="774043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62"/>
                        <a:pt x="147" y="69"/>
                        <a:pt x="224" y="69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3"/>
                        <a:pt x="0" y="339"/>
                      </a:cubicBezTo>
                      <a:cubicBezTo>
                        <a:pt x="8" y="562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5" name="Google Shape;6935;p21"/>
                <p:cNvSpPr/>
                <p:nvPr/>
              </p:nvSpPr>
              <p:spPr>
                <a:xfrm>
                  <a:off x="782269" y="3616853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6" name="Google Shape;6936;p21"/>
                <p:cNvSpPr/>
                <p:nvPr/>
              </p:nvSpPr>
              <p:spPr>
                <a:xfrm>
                  <a:off x="782269" y="376195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7" name="Google Shape;6937;p21"/>
                <p:cNvSpPr/>
                <p:nvPr/>
              </p:nvSpPr>
              <p:spPr>
                <a:xfrm>
                  <a:off x="782269" y="3906219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8" name="Google Shape;6938;p21"/>
                <p:cNvSpPr/>
                <p:nvPr/>
              </p:nvSpPr>
              <p:spPr>
                <a:xfrm>
                  <a:off x="774043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62"/>
                        <a:pt x="147" y="69"/>
                        <a:pt x="224" y="69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3"/>
                        <a:pt x="0" y="339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9" name="Google Shape;6939;p21"/>
                <p:cNvSpPr/>
                <p:nvPr/>
              </p:nvSpPr>
              <p:spPr>
                <a:xfrm>
                  <a:off x="782269" y="419558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0" name="Google Shape;6940;p21"/>
                <p:cNvSpPr/>
                <p:nvPr/>
              </p:nvSpPr>
              <p:spPr>
                <a:xfrm>
                  <a:off x="774043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3"/>
                        <a:pt x="0" y="339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1" name="Google Shape;6941;p21"/>
                <p:cNvSpPr/>
                <p:nvPr/>
              </p:nvSpPr>
              <p:spPr>
                <a:xfrm>
                  <a:off x="782269" y="4484949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2" name="Google Shape;6942;p21"/>
                <p:cNvSpPr/>
                <p:nvPr/>
              </p:nvSpPr>
              <p:spPr>
                <a:xfrm>
                  <a:off x="774043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3"/>
                        <a:pt x="0" y="339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3" name="Google Shape;6943;p21"/>
                <p:cNvSpPr/>
                <p:nvPr/>
              </p:nvSpPr>
              <p:spPr>
                <a:xfrm>
                  <a:off x="782269" y="477431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944" name="Google Shape;6944;p21"/>
              <p:cNvSpPr/>
              <p:nvPr/>
            </p:nvSpPr>
            <p:spPr>
              <a:xfrm>
                <a:off x="895799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21"/>
              <p:cNvSpPr/>
              <p:nvPr/>
            </p:nvSpPr>
            <p:spPr>
              <a:xfrm>
                <a:off x="895799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21"/>
              <p:cNvSpPr/>
              <p:nvPr/>
            </p:nvSpPr>
            <p:spPr>
              <a:xfrm>
                <a:off x="895799" y="28957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21"/>
              <p:cNvSpPr/>
              <p:nvPr/>
            </p:nvSpPr>
            <p:spPr>
              <a:xfrm>
                <a:off x="887453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7" y="70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40" y="609"/>
                      <a:pt x="86" y="509"/>
                      <a:pt x="86" y="339"/>
                    </a:cubicBezTo>
                    <a:cubicBezTo>
                      <a:pt x="86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93" y="678"/>
                      <a:pt x="217" y="678"/>
                    </a:cubicBezTo>
                    <a:cubicBezTo>
                      <a:pt x="363" y="678"/>
                      <a:pt x="448" y="555"/>
                      <a:pt x="448" y="331"/>
                    </a:cubicBezTo>
                    <a:cubicBezTo>
                      <a:pt x="448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21"/>
              <p:cNvSpPr/>
              <p:nvPr/>
            </p:nvSpPr>
            <p:spPr>
              <a:xfrm>
                <a:off x="887453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7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24" y="610"/>
                    </a:cubicBezTo>
                    <a:cubicBezTo>
                      <a:pt x="140" y="610"/>
                      <a:pt x="86" y="517"/>
                      <a:pt x="86" y="348"/>
                    </a:cubicBezTo>
                    <a:cubicBezTo>
                      <a:pt x="86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8"/>
                    </a:cubicBezTo>
                    <a:cubicBezTo>
                      <a:pt x="1" y="563"/>
                      <a:pt x="93" y="679"/>
                      <a:pt x="217" y="679"/>
                    </a:cubicBezTo>
                    <a:cubicBezTo>
                      <a:pt x="363" y="679"/>
                      <a:pt x="448" y="556"/>
                      <a:pt x="448" y="332"/>
                    </a:cubicBezTo>
                    <a:cubicBezTo>
                      <a:pt x="448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21"/>
              <p:cNvSpPr/>
              <p:nvPr/>
            </p:nvSpPr>
            <p:spPr>
              <a:xfrm>
                <a:off x="895799" y="72308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21"/>
              <p:cNvSpPr/>
              <p:nvPr/>
            </p:nvSpPr>
            <p:spPr>
              <a:xfrm>
                <a:off x="887453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7" y="70"/>
                      <a:pt x="355" y="170"/>
                      <a:pt x="355" y="340"/>
                    </a:cubicBezTo>
                    <a:cubicBezTo>
                      <a:pt x="355" y="509"/>
                      <a:pt x="309" y="617"/>
                      <a:pt x="224" y="617"/>
                    </a:cubicBezTo>
                    <a:cubicBezTo>
                      <a:pt x="140" y="617"/>
                      <a:pt x="86" y="517"/>
                      <a:pt x="86" y="348"/>
                    </a:cubicBezTo>
                    <a:cubicBezTo>
                      <a:pt x="86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8"/>
                    </a:cubicBezTo>
                    <a:cubicBezTo>
                      <a:pt x="1" y="563"/>
                      <a:pt x="93" y="679"/>
                      <a:pt x="217" y="679"/>
                    </a:cubicBezTo>
                    <a:cubicBezTo>
                      <a:pt x="363" y="679"/>
                      <a:pt x="448" y="556"/>
                      <a:pt x="448" y="332"/>
                    </a:cubicBezTo>
                    <a:cubicBezTo>
                      <a:pt x="448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21"/>
              <p:cNvSpPr/>
              <p:nvPr/>
            </p:nvSpPr>
            <p:spPr>
              <a:xfrm>
                <a:off x="895799" y="101244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952" name="Google Shape;6952;p21"/>
          <p:cNvSpPr txBox="1">
            <a:spLocks noGrp="1"/>
          </p:cNvSpPr>
          <p:nvPr>
            <p:ph type="subTitle" idx="1"/>
          </p:nvPr>
        </p:nvSpPr>
        <p:spPr>
          <a:xfrm>
            <a:off x="899732" y="2638450"/>
            <a:ext cx="2260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6953" name="Google Shape;6953;p21"/>
          <p:cNvSpPr txBox="1">
            <a:spLocks noGrp="1"/>
          </p:cNvSpPr>
          <p:nvPr>
            <p:ph type="subTitle" idx="2"/>
          </p:nvPr>
        </p:nvSpPr>
        <p:spPr>
          <a:xfrm>
            <a:off x="899732" y="3120537"/>
            <a:ext cx="22602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54" name="Google Shape;6954;p21"/>
          <p:cNvSpPr txBox="1">
            <a:spLocks noGrp="1"/>
          </p:cNvSpPr>
          <p:nvPr>
            <p:ph type="subTitle" idx="3"/>
          </p:nvPr>
        </p:nvSpPr>
        <p:spPr>
          <a:xfrm>
            <a:off x="3441900" y="2638450"/>
            <a:ext cx="2260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6955" name="Google Shape;6955;p21"/>
          <p:cNvSpPr txBox="1">
            <a:spLocks noGrp="1"/>
          </p:cNvSpPr>
          <p:nvPr>
            <p:ph type="subTitle" idx="4"/>
          </p:nvPr>
        </p:nvSpPr>
        <p:spPr>
          <a:xfrm>
            <a:off x="3441900" y="3120537"/>
            <a:ext cx="22602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56" name="Google Shape;6956;p21"/>
          <p:cNvSpPr txBox="1">
            <a:spLocks noGrp="1"/>
          </p:cNvSpPr>
          <p:nvPr>
            <p:ph type="subTitle" idx="5"/>
          </p:nvPr>
        </p:nvSpPr>
        <p:spPr>
          <a:xfrm>
            <a:off x="5984068" y="2638450"/>
            <a:ext cx="2260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6957" name="Google Shape;6957;p21"/>
          <p:cNvSpPr txBox="1">
            <a:spLocks noGrp="1"/>
          </p:cNvSpPr>
          <p:nvPr>
            <p:ph type="subTitle" idx="6"/>
          </p:nvPr>
        </p:nvSpPr>
        <p:spPr>
          <a:xfrm>
            <a:off x="5984068" y="3120537"/>
            <a:ext cx="22602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958" name="Google Shape;6958;p2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4_2_1_1_1_1">
    <p:spTree>
      <p:nvGrpSpPr>
        <p:cNvPr id="1" name="Shape 6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0" name="Google Shape;6960;p22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6961" name="Google Shape;6961;p22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2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2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2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2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2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2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2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2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2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2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2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2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2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2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2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2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2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2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2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2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2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2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2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2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2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2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2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2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2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2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2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2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2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2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2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2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2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2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2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2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2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2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2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2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2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2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2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2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2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22"/>
          <p:cNvGrpSpPr/>
          <p:nvPr/>
        </p:nvGrpSpPr>
        <p:grpSpPr>
          <a:xfrm>
            <a:off x="91189" y="206"/>
            <a:ext cx="8961622" cy="5143474"/>
            <a:chOff x="91189" y="206"/>
            <a:chExt cx="8961622" cy="5143474"/>
          </a:xfrm>
        </p:grpSpPr>
        <p:grpSp>
          <p:nvGrpSpPr>
            <p:cNvPr id="7012" name="Google Shape;7012;p22"/>
            <p:cNvGrpSpPr/>
            <p:nvPr/>
          </p:nvGrpSpPr>
          <p:grpSpPr>
            <a:xfrm>
              <a:off x="8204921" y="206"/>
              <a:ext cx="847890" cy="5143474"/>
              <a:chOff x="8128721" y="206"/>
              <a:chExt cx="847890" cy="5143474"/>
            </a:xfrm>
          </p:grpSpPr>
          <p:grpSp>
            <p:nvGrpSpPr>
              <p:cNvPr id="7013" name="Google Shape;7013;p22"/>
              <p:cNvGrpSpPr/>
              <p:nvPr/>
            </p:nvGrpSpPr>
            <p:grpSpPr>
              <a:xfrm>
                <a:off x="8393229" y="206"/>
                <a:ext cx="53414" cy="5143474"/>
                <a:chOff x="8511811" y="206"/>
                <a:chExt cx="53414" cy="5143474"/>
              </a:xfrm>
            </p:grpSpPr>
            <p:sp>
              <p:nvSpPr>
                <p:cNvPr id="7014" name="Google Shape;7014;p22"/>
                <p:cNvSpPr/>
                <p:nvPr/>
              </p:nvSpPr>
              <p:spPr>
                <a:xfrm>
                  <a:off x="8520038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5" name="Google Shape;7015;p22"/>
                <p:cNvSpPr/>
                <p:nvPr/>
              </p:nvSpPr>
              <p:spPr>
                <a:xfrm>
                  <a:off x="8520038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6" name="Google Shape;7016;p22"/>
                <p:cNvSpPr/>
                <p:nvPr/>
              </p:nvSpPr>
              <p:spPr>
                <a:xfrm>
                  <a:off x="8520038" y="28957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7" name="Google Shape;7017;p22"/>
                <p:cNvSpPr/>
                <p:nvPr/>
              </p:nvSpPr>
              <p:spPr>
                <a:xfrm>
                  <a:off x="8511811" y="432883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62"/>
                        <a:pt x="355" y="331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8" name="Google Shape;7018;p22"/>
                <p:cNvSpPr/>
                <p:nvPr/>
              </p:nvSpPr>
              <p:spPr>
                <a:xfrm>
                  <a:off x="8511811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8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9" name="Google Shape;7019;p22"/>
                <p:cNvSpPr/>
                <p:nvPr/>
              </p:nvSpPr>
              <p:spPr>
                <a:xfrm>
                  <a:off x="8520038" y="72308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0" name="Google Shape;7020;p22"/>
                <p:cNvSpPr/>
                <p:nvPr/>
              </p:nvSpPr>
              <p:spPr>
                <a:xfrm>
                  <a:off x="8511811" y="86639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8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1" name="Google Shape;7021;p22"/>
                <p:cNvSpPr/>
                <p:nvPr/>
              </p:nvSpPr>
              <p:spPr>
                <a:xfrm>
                  <a:off x="8520038" y="101244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2" name="Google Shape;7022;p22"/>
                <p:cNvSpPr/>
                <p:nvPr/>
              </p:nvSpPr>
              <p:spPr>
                <a:xfrm>
                  <a:off x="8511811" y="115575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8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3" name="Google Shape;7023;p22"/>
                <p:cNvSpPr/>
                <p:nvPr/>
              </p:nvSpPr>
              <p:spPr>
                <a:xfrm>
                  <a:off x="8511811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4" name="Google Shape;7024;p22"/>
                <p:cNvSpPr/>
                <p:nvPr/>
              </p:nvSpPr>
              <p:spPr>
                <a:xfrm>
                  <a:off x="8520038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5" name="Google Shape;7025;p22"/>
                <p:cNvSpPr/>
                <p:nvPr/>
              </p:nvSpPr>
              <p:spPr>
                <a:xfrm>
                  <a:off x="8520038" y="159117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6" name="Google Shape;7026;p22"/>
                <p:cNvSpPr/>
                <p:nvPr/>
              </p:nvSpPr>
              <p:spPr>
                <a:xfrm>
                  <a:off x="8520038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7" name="Google Shape;7027;p22"/>
                <p:cNvSpPr/>
                <p:nvPr/>
              </p:nvSpPr>
              <p:spPr>
                <a:xfrm>
                  <a:off x="8511811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62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8" name="Google Shape;7028;p22"/>
                <p:cNvSpPr/>
                <p:nvPr/>
              </p:nvSpPr>
              <p:spPr>
                <a:xfrm>
                  <a:off x="8520038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9" name="Google Shape;7029;p22"/>
                <p:cNvSpPr/>
                <p:nvPr/>
              </p:nvSpPr>
              <p:spPr>
                <a:xfrm>
                  <a:off x="8520038" y="2170028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0" name="Google Shape;7030;p22"/>
                <p:cNvSpPr/>
                <p:nvPr/>
              </p:nvSpPr>
              <p:spPr>
                <a:xfrm>
                  <a:off x="8511811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8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1" name="Google Shape;7031;p22"/>
                <p:cNvSpPr/>
                <p:nvPr/>
              </p:nvSpPr>
              <p:spPr>
                <a:xfrm>
                  <a:off x="8520038" y="245939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2" name="Google Shape;7032;p22"/>
                <p:cNvSpPr/>
                <p:nvPr/>
              </p:nvSpPr>
              <p:spPr>
                <a:xfrm>
                  <a:off x="8511811" y="26027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47"/>
                      </a:cubicBezTo>
                      <a:cubicBezTo>
                        <a:pt x="0" y="562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3" name="Google Shape;7033;p22"/>
                <p:cNvSpPr/>
                <p:nvPr/>
              </p:nvSpPr>
              <p:spPr>
                <a:xfrm>
                  <a:off x="8520038" y="2748758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4" name="Google Shape;7034;p22"/>
                <p:cNvSpPr/>
                <p:nvPr/>
              </p:nvSpPr>
              <p:spPr>
                <a:xfrm>
                  <a:off x="8511811" y="289206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16" y="616"/>
                        <a:pt x="224" y="616"/>
                      </a:cubicBezTo>
                      <a:cubicBezTo>
                        <a:pt x="139" y="616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47"/>
                      </a:cubicBezTo>
                      <a:cubicBezTo>
                        <a:pt x="0" y="562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5" name="Google Shape;7035;p22"/>
                <p:cNvSpPr/>
                <p:nvPr/>
              </p:nvSpPr>
              <p:spPr>
                <a:xfrm>
                  <a:off x="8520038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6" name="Google Shape;7036;p22"/>
                <p:cNvSpPr/>
                <p:nvPr/>
              </p:nvSpPr>
              <p:spPr>
                <a:xfrm>
                  <a:off x="8511811" y="31814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16" y="616"/>
                        <a:pt x="224" y="616"/>
                      </a:cubicBezTo>
                      <a:cubicBezTo>
                        <a:pt x="139" y="616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47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7" name="Google Shape;7037;p22"/>
                <p:cNvSpPr/>
                <p:nvPr/>
              </p:nvSpPr>
              <p:spPr>
                <a:xfrm>
                  <a:off x="8511811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8" name="Google Shape;7038;p22"/>
                <p:cNvSpPr/>
                <p:nvPr/>
              </p:nvSpPr>
              <p:spPr>
                <a:xfrm>
                  <a:off x="8520038" y="347258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9" name="Google Shape;7039;p22"/>
                <p:cNvSpPr/>
                <p:nvPr/>
              </p:nvSpPr>
              <p:spPr>
                <a:xfrm>
                  <a:off x="8511811" y="36159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0" name="Google Shape;7040;p22"/>
                <p:cNvSpPr/>
                <p:nvPr/>
              </p:nvSpPr>
              <p:spPr>
                <a:xfrm>
                  <a:off x="8511811" y="376016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47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1" name="Google Shape;7041;p22"/>
                <p:cNvSpPr/>
                <p:nvPr/>
              </p:nvSpPr>
              <p:spPr>
                <a:xfrm>
                  <a:off x="8511811" y="390526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2" name="Google Shape;7042;p22"/>
                <p:cNvSpPr/>
                <p:nvPr/>
              </p:nvSpPr>
              <p:spPr>
                <a:xfrm>
                  <a:off x="8520038" y="40513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3" name="Google Shape;7043;p22"/>
                <p:cNvSpPr/>
                <p:nvPr/>
              </p:nvSpPr>
              <p:spPr>
                <a:xfrm>
                  <a:off x="8520038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4" name="Google Shape;7044;p22"/>
                <p:cNvSpPr/>
                <p:nvPr/>
              </p:nvSpPr>
              <p:spPr>
                <a:xfrm>
                  <a:off x="8520038" y="43406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5" name="Google Shape;7045;p22"/>
                <p:cNvSpPr/>
                <p:nvPr/>
              </p:nvSpPr>
              <p:spPr>
                <a:xfrm>
                  <a:off x="8511811" y="44839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40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16"/>
                        <a:pt x="0" y="340"/>
                      </a:cubicBezTo>
                      <a:cubicBezTo>
                        <a:pt x="0" y="555"/>
                        <a:pt x="85" y="679"/>
                        <a:pt x="216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6" name="Google Shape;7046;p22"/>
                <p:cNvSpPr/>
                <p:nvPr/>
              </p:nvSpPr>
              <p:spPr>
                <a:xfrm>
                  <a:off x="8520038" y="46300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7" name="Google Shape;7047;p22"/>
                <p:cNvSpPr/>
                <p:nvPr/>
              </p:nvSpPr>
              <p:spPr>
                <a:xfrm>
                  <a:off x="8511811" y="47733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40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16"/>
                        <a:pt x="0" y="340"/>
                      </a:cubicBezTo>
                      <a:cubicBezTo>
                        <a:pt x="0" y="555"/>
                        <a:pt x="85" y="679"/>
                        <a:pt x="216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8" name="Google Shape;7048;p22"/>
                <p:cNvSpPr/>
                <p:nvPr/>
              </p:nvSpPr>
              <p:spPr>
                <a:xfrm>
                  <a:off x="8520038" y="49194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39"/>
                      </a:lnTo>
                      <a:lnTo>
                        <a:pt x="132" y="78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9" name="Google Shape;7049;p22"/>
                <p:cNvSpPr/>
                <p:nvPr/>
              </p:nvSpPr>
              <p:spPr>
                <a:xfrm>
                  <a:off x="8511811" y="506272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40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16"/>
                        <a:pt x="0" y="340"/>
                      </a:cubicBezTo>
                      <a:cubicBezTo>
                        <a:pt x="0" y="555"/>
                        <a:pt x="85" y="679"/>
                        <a:pt x="216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50" name="Google Shape;7050;p22"/>
              <p:cNvGrpSpPr/>
              <p:nvPr/>
            </p:nvGrpSpPr>
            <p:grpSpPr>
              <a:xfrm>
                <a:off x="8658690" y="206"/>
                <a:ext cx="53414" cy="5143474"/>
                <a:chOff x="8712171" y="206"/>
                <a:chExt cx="53414" cy="5143474"/>
              </a:xfrm>
            </p:grpSpPr>
            <p:sp>
              <p:nvSpPr>
                <p:cNvPr id="7051" name="Google Shape;7051;p22"/>
                <p:cNvSpPr/>
                <p:nvPr/>
              </p:nvSpPr>
              <p:spPr>
                <a:xfrm>
                  <a:off x="8720398" y="206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2" name="Google Shape;7052;p22"/>
                <p:cNvSpPr/>
                <p:nvPr/>
              </p:nvSpPr>
              <p:spPr>
                <a:xfrm>
                  <a:off x="8720398" y="14435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3" name="Google Shape;7053;p22"/>
                <p:cNvSpPr/>
                <p:nvPr/>
              </p:nvSpPr>
              <p:spPr>
                <a:xfrm>
                  <a:off x="8720398" y="28957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4" name="Google Shape;7054;p22"/>
                <p:cNvSpPr/>
                <p:nvPr/>
              </p:nvSpPr>
              <p:spPr>
                <a:xfrm>
                  <a:off x="8712171" y="432883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62"/>
                        <a:pt x="363" y="331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5" name="Google Shape;7055;p22"/>
                <p:cNvSpPr/>
                <p:nvPr/>
              </p:nvSpPr>
              <p:spPr>
                <a:xfrm>
                  <a:off x="8712171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40"/>
                      </a:cubicBezTo>
                      <a:cubicBezTo>
                        <a:pt x="363" y="509"/>
                        <a:pt x="316" y="610"/>
                        <a:pt x="224" y="610"/>
                      </a:cubicBezTo>
                      <a:cubicBezTo>
                        <a:pt x="147" y="610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24"/>
                        <a:pt x="0" y="348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70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6" name="Google Shape;7056;p22"/>
                <p:cNvSpPr/>
                <p:nvPr/>
              </p:nvSpPr>
              <p:spPr>
                <a:xfrm>
                  <a:off x="8720398" y="72308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7" name="Google Shape;7057;p22"/>
                <p:cNvSpPr/>
                <p:nvPr/>
              </p:nvSpPr>
              <p:spPr>
                <a:xfrm>
                  <a:off x="8712171" y="86639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40"/>
                      </a:cubicBezTo>
                      <a:cubicBezTo>
                        <a:pt x="363" y="509"/>
                        <a:pt x="316" y="617"/>
                        <a:pt x="224" y="617"/>
                      </a:cubicBezTo>
                      <a:cubicBezTo>
                        <a:pt x="147" y="617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24"/>
                        <a:pt x="0" y="348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70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8" name="Google Shape;7058;p22"/>
                <p:cNvSpPr/>
                <p:nvPr/>
              </p:nvSpPr>
              <p:spPr>
                <a:xfrm>
                  <a:off x="8720398" y="101244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9" name="Google Shape;7059;p22"/>
                <p:cNvSpPr/>
                <p:nvPr/>
              </p:nvSpPr>
              <p:spPr>
                <a:xfrm>
                  <a:off x="8712171" y="115575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40"/>
                      </a:cubicBezTo>
                      <a:cubicBezTo>
                        <a:pt x="363" y="509"/>
                        <a:pt x="316" y="610"/>
                        <a:pt x="224" y="610"/>
                      </a:cubicBezTo>
                      <a:cubicBezTo>
                        <a:pt x="147" y="610"/>
                        <a:pt x="93" y="517"/>
                        <a:pt x="93" y="348"/>
                      </a:cubicBezTo>
                      <a:cubicBezTo>
                        <a:pt x="93" y="163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24"/>
                        <a:pt x="0" y="348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70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0" name="Google Shape;7060;p22"/>
                <p:cNvSpPr/>
                <p:nvPr/>
              </p:nvSpPr>
              <p:spPr>
                <a:xfrm>
                  <a:off x="8712171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1" name="Google Shape;7061;p22"/>
                <p:cNvSpPr/>
                <p:nvPr/>
              </p:nvSpPr>
              <p:spPr>
                <a:xfrm>
                  <a:off x="8720398" y="144703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2" name="Google Shape;7062;p22"/>
                <p:cNvSpPr/>
                <p:nvPr/>
              </p:nvSpPr>
              <p:spPr>
                <a:xfrm>
                  <a:off x="8720398" y="159117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3" name="Google Shape;7063;p22"/>
                <p:cNvSpPr/>
                <p:nvPr/>
              </p:nvSpPr>
              <p:spPr>
                <a:xfrm>
                  <a:off x="8720398" y="1736397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4" name="Google Shape;7064;p22"/>
                <p:cNvSpPr/>
                <p:nvPr/>
              </p:nvSpPr>
              <p:spPr>
                <a:xfrm>
                  <a:off x="8712171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62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5" name="Google Shape;7065;p22"/>
                <p:cNvSpPr/>
                <p:nvPr/>
              </p:nvSpPr>
              <p:spPr>
                <a:xfrm>
                  <a:off x="8720398" y="202576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6" name="Google Shape;7066;p22"/>
                <p:cNvSpPr/>
                <p:nvPr/>
              </p:nvSpPr>
              <p:spPr>
                <a:xfrm>
                  <a:off x="8720398" y="2170028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7" name="Google Shape;7067;p22"/>
                <p:cNvSpPr/>
                <p:nvPr/>
              </p:nvSpPr>
              <p:spPr>
                <a:xfrm>
                  <a:off x="8712171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40"/>
                      </a:cubicBezTo>
                      <a:cubicBezTo>
                        <a:pt x="363" y="509"/>
                        <a:pt x="316" y="617"/>
                        <a:pt x="224" y="617"/>
                      </a:cubicBezTo>
                      <a:cubicBezTo>
                        <a:pt x="147" y="617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24"/>
                        <a:pt x="0" y="348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70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8" name="Google Shape;7068;p22"/>
                <p:cNvSpPr/>
                <p:nvPr/>
              </p:nvSpPr>
              <p:spPr>
                <a:xfrm>
                  <a:off x="8720398" y="2459393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9" name="Google Shape;7069;p22"/>
                <p:cNvSpPr/>
                <p:nvPr/>
              </p:nvSpPr>
              <p:spPr>
                <a:xfrm>
                  <a:off x="8712171" y="26027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3" y="170"/>
                        <a:pt x="363" y="339"/>
                      </a:cubicBezTo>
                      <a:cubicBezTo>
                        <a:pt x="363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23"/>
                        <a:pt x="0" y="347"/>
                      </a:cubicBezTo>
                      <a:cubicBezTo>
                        <a:pt x="8" y="562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0" name="Google Shape;7070;p22"/>
                <p:cNvSpPr/>
                <p:nvPr/>
              </p:nvSpPr>
              <p:spPr>
                <a:xfrm>
                  <a:off x="8720398" y="2748758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1" name="Google Shape;7071;p22"/>
                <p:cNvSpPr/>
                <p:nvPr/>
              </p:nvSpPr>
              <p:spPr>
                <a:xfrm>
                  <a:off x="8712171" y="289206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3" y="170"/>
                        <a:pt x="363" y="339"/>
                      </a:cubicBezTo>
                      <a:cubicBezTo>
                        <a:pt x="363" y="509"/>
                        <a:pt x="316" y="616"/>
                        <a:pt x="224" y="616"/>
                      </a:cubicBezTo>
                      <a:cubicBezTo>
                        <a:pt x="147" y="616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23"/>
                        <a:pt x="0" y="347"/>
                      </a:cubicBezTo>
                      <a:cubicBezTo>
                        <a:pt x="8" y="562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2" name="Google Shape;7072;p22"/>
                <p:cNvSpPr/>
                <p:nvPr/>
              </p:nvSpPr>
              <p:spPr>
                <a:xfrm>
                  <a:off x="8720398" y="3038123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3" name="Google Shape;7073;p22"/>
                <p:cNvSpPr/>
                <p:nvPr/>
              </p:nvSpPr>
              <p:spPr>
                <a:xfrm>
                  <a:off x="8712171" y="31814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3" y="170"/>
                        <a:pt x="363" y="339"/>
                      </a:cubicBezTo>
                      <a:cubicBezTo>
                        <a:pt x="363" y="509"/>
                        <a:pt x="316" y="616"/>
                        <a:pt x="224" y="616"/>
                      </a:cubicBezTo>
                      <a:cubicBezTo>
                        <a:pt x="147" y="616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23"/>
                        <a:pt x="0" y="347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4" name="Google Shape;7074;p22"/>
                <p:cNvSpPr/>
                <p:nvPr/>
              </p:nvSpPr>
              <p:spPr>
                <a:xfrm>
                  <a:off x="8712171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5" name="Google Shape;7075;p22"/>
                <p:cNvSpPr/>
                <p:nvPr/>
              </p:nvSpPr>
              <p:spPr>
                <a:xfrm>
                  <a:off x="8720398" y="347258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6" name="Google Shape;7076;p22"/>
                <p:cNvSpPr/>
                <p:nvPr/>
              </p:nvSpPr>
              <p:spPr>
                <a:xfrm>
                  <a:off x="8712171" y="36159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7" name="Google Shape;7077;p22"/>
                <p:cNvSpPr/>
                <p:nvPr/>
              </p:nvSpPr>
              <p:spPr>
                <a:xfrm>
                  <a:off x="8712171" y="376016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3" y="170"/>
                        <a:pt x="363" y="339"/>
                      </a:cubicBezTo>
                      <a:cubicBezTo>
                        <a:pt x="363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23"/>
                        <a:pt x="0" y="347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8" name="Google Shape;7078;p22"/>
                <p:cNvSpPr/>
                <p:nvPr/>
              </p:nvSpPr>
              <p:spPr>
                <a:xfrm>
                  <a:off x="8712171" y="390526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70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9" name="Google Shape;7079;p22"/>
                <p:cNvSpPr/>
                <p:nvPr/>
              </p:nvSpPr>
              <p:spPr>
                <a:xfrm>
                  <a:off x="8720398" y="405131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0" name="Google Shape;7080;p22"/>
                <p:cNvSpPr/>
                <p:nvPr/>
              </p:nvSpPr>
              <p:spPr>
                <a:xfrm>
                  <a:off x="8720398" y="419558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24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1" name="Google Shape;7081;p22"/>
                <p:cNvSpPr/>
                <p:nvPr/>
              </p:nvSpPr>
              <p:spPr>
                <a:xfrm>
                  <a:off x="8720398" y="434068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2" name="Google Shape;7082;p22"/>
                <p:cNvSpPr/>
                <p:nvPr/>
              </p:nvSpPr>
              <p:spPr>
                <a:xfrm>
                  <a:off x="8712171" y="44839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40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16"/>
                        <a:pt x="0" y="340"/>
                      </a:cubicBezTo>
                      <a:cubicBezTo>
                        <a:pt x="8" y="555"/>
                        <a:pt x="93" y="679"/>
                        <a:pt x="224" y="679"/>
                      </a:cubicBezTo>
                      <a:cubicBezTo>
                        <a:pt x="370" y="679"/>
                        <a:pt x="447" y="555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3" name="Google Shape;7083;p22"/>
                <p:cNvSpPr/>
                <p:nvPr/>
              </p:nvSpPr>
              <p:spPr>
                <a:xfrm>
                  <a:off x="8720398" y="4630049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4" name="Google Shape;7084;p22"/>
                <p:cNvSpPr/>
                <p:nvPr/>
              </p:nvSpPr>
              <p:spPr>
                <a:xfrm>
                  <a:off x="8712171" y="47733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40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16"/>
                        <a:pt x="0" y="340"/>
                      </a:cubicBezTo>
                      <a:cubicBezTo>
                        <a:pt x="8" y="555"/>
                        <a:pt x="93" y="679"/>
                        <a:pt x="224" y="679"/>
                      </a:cubicBezTo>
                      <a:cubicBezTo>
                        <a:pt x="370" y="679"/>
                        <a:pt x="447" y="555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5" name="Google Shape;7085;p22"/>
                <p:cNvSpPr/>
                <p:nvPr/>
              </p:nvSpPr>
              <p:spPr>
                <a:xfrm>
                  <a:off x="8720398" y="491941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24" y="139"/>
                      </a:lnTo>
                      <a:lnTo>
                        <a:pt x="132" y="78"/>
                      </a:lnTo>
                      <a:lnTo>
                        <a:pt x="139" y="78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6" name="Google Shape;7086;p22"/>
                <p:cNvSpPr/>
                <p:nvPr/>
              </p:nvSpPr>
              <p:spPr>
                <a:xfrm>
                  <a:off x="8712171" y="506272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3" y="170"/>
                        <a:pt x="363" y="332"/>
                      </a:cubicBezTo>
                      <a:cubicBezTo>
                        <a:pt x="363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40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2" y="1"/>
                      </a:moveTo>
                      <a:cubicBezTo>
                        <a:pt x="101" y="1"/>
                        <a:pt x="0" y="116"/>
                        <a:pt x="0" y="340"/>
                      </a:cubicBezTo>
                      <a:cubicBezTo>
                        <a:pt x="8" y="555"/>
                        <a:pt x="93" y="679"/>
                        <a:pt x="224" y="679"/>
                      </a:cubicBezTo>
                      <a:cubicBezTo>
                        <a:pt x="370" y="679"/>
                        <a:pt x="447" y="555"/>
                        <a:pt x="447" y="332"/>
                      </a:cubicBezTo>
                      <a:cubicBezTo>
                        <a:pt x="447" y="124"/>
                        <a:pt x="363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87" name="Google Shape;7087;p22"/>
              <p:cNvGrpSpPr/>
              <p:nvPr/>
            </p:nvGrpSpPr>
            <p:grpSpPr>
              <a:xfrm>
                <a:off x="8924151" y="206"/>
                <a:ext cx="52460" cy="4852321"/>
                <a:chOff x="8855639" y="206"/>
                <a:chExt cx="52460" cy="4852321"/>
              </a:xfrm>
            </p:grpSpPr>
            <p:sp>
              <p:nvSpPr>
                <p:cNvPr id="7088" name="Google Shape;7088;p22"/>
                <p:cNvSpPr/>
                <p:nvPr/>
              </p:nvSpPr>
              <p:spPr>
                <a:xfrm>
                  <a:off x="8863032" y="206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9" name="Google Shape;7089;p22"/>
                <p:cNvSpPr/>
                <p:nvPr/>
              </p:nvSpPr>
              <p:spPr>
                <a:xfrm>
                  <a:off x="8863032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0" name="Google Shape;7090;p22"/>
                <p:cNvSpPr/>
                <p:nvPr/>
              </p:nvSpPr>
              <p:spPr>
                <a:xfrm>
                  <a:off x="8863032" y="288618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0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1" name="Google Shape;7091;p22"/>
                <p:cNvSpPr/>
                <p:nvPr/>
              </p:nvSpPr>
              <p:spPr>
                <a:xfrm>
                  <a:off x="8863032" y="4337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2" name="Google Shape;7092;p22"/>
                <p:cNvSpPr/>
                <p:nvPr/>
              </p:nvSpPr>
              <p:spPr>
                <a:xfrm>
                  <a:off x="8855639" y="57702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3" name="Google Shape;7093;p22"/>
                <p:cNvSpPr/>
                <p:nvPr/>
              </p:nvSpPr>
              <p:spPr>
                <a:xfrm>
                  <a:off x="8855639" y="722248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4" name="Google Shape;7094;p22"/>
                <p:cNvSpPr/>
                <p:nvPr/>
              </p:nvSpPr>
              <p:spPr>
                <a:xfrm>
                  <a:off x="8863032" y="86830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5" name="Google Shape;7095;p22"/>
                <p:cNvSpPr/>
                <p:nvPr/>
              </p:nvSpPr>
              <p:spPr>
                <a:xfrm>
                  <a:off x="8855639" y="1010660"/>
                  <a:ext cx="52460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16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3" y="686"/>
                        <a:pt x="440" y="563"/>
                        <a:pt x="440" y="339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6" name="Google Shape;7096;p22"/>
                <p:cNvSpPr/>
                <p:nvPr/>
              </p:nvSpPr>
              <p:spPr>
                <a:xfrm>
                  <a:off x="8863032" y="1156713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1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7" name="Google Shape;7097;p22"/>
                <p:cNvSpPr/>
                <p:nvPr/>
              </p:nvSpPr>
              <p:spPr>
                <a:xfrm>
                  <a:off x="8855639" y="130097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8" name="Google Shape;7098;p22"/>
                <p:cNvSpPr/>
                <p:nvPr/>
              </p:nvSpPr>
              <p:spPr>
                <a:xfrm>
                  <a:off x="8863032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9" name="Google Shape;7099;p22"/>
                <p:cNvSpPr/>
                <p:nvPr/>
              </p:nvSpPr>
              <p:spPr>
                <a:xfrm>
                  <a:off x="8855639" y="159034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0" name="Google Shape;7100;p22"/>
                <p:cNvSpPr/>
                <p:nvPr/>
              </p:nvSpPr>
              <p:spPr>
                <a:xfrm>
                  <a:off x="8863032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1" name="Google Shape;7101;p22"/>
                <p:cNvSpPr/>
                <p:nvPr/>
              </p:nvSpPr>
              <p:spPr>
                <a:xfrm>
                  <a:off x="8855639" y="187970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2" name="Google Shape;7102;p22"/>
                <p:cNvSpPr/>
                <p:nvPr/>
              </p:nvSpPr>
              <p:spPr>
                <a:xfrm>
                  <a:off x="8863032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3" name="Google Shape;7103;p22"/>
                <p:cNvSpPr/>
                <p:nvPr/>
              </p:nvSpPr>
              <p:spPr>
                <a:xfrm>
                  <a:off x="8863032" y="216990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4" name="Google Shape;7104;p22"/>
                <p:cNvSpPr/>
                <p:nvPr/>
              </p:nvSpPr>
              <p:spPr>
                <a:xfrm>
                  <a:off x="8855639" y="231322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5" name="Google Shape;7105;p22"/>
                <p:cNvSpPr/>
                <p:nvPr/>
              </p:nvSpPr>
              <p:spPr>
                <a:xfrm>
                  <a:off x="8855639" y="245843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6" name="Google Shape;7106;p22"/>
                <p:cNvSpPr/>
                <p:nvPr/>
              </p:nvSpPr>
              <p:spPr>
                <a:xfrm>
                  <a:off x="8863032" y="260449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7" name="Google Shape;7107;p22"/>
                <p:cNvSpPr/>
                <p:nvPr/>
              </p:nvSpPr>
              <p:spPr>
                <a:xfrm>
                  <a:off x="8855639" y="274780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8" name="Google Shape;7108;p22"/>
                <p:cNvSpPr/>
                <p:nvPr/>
              </p:nvSpPr>
              <p:spPr>
                <a:xfrm>
                  <a:off x="8863032" y="289385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9" name="Google Shape;7109;p22"/>
                <p:cNvSpPr/>
                <p:nvPr/>
              </p:nvSpPr>
              <p:spPr>
                <a:xfrm>
                  <a:off x="8863032" y="3038123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0" name="Google Shape;7110;p22"/>
                <p:cNvSpPr/>
                <p:nvPr/>
              </p:nvSpPr>
              <p:spPr>
                <a:xfrm>
                  <a:off x="8855639" y="3181315"/>
                  <a:ext cx="52460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1" name="Google Shape;7111;p22"/>
                <p:cNvSpPr/>
                <p:nvPr/>
              </p:nvSpPr>
              <p:spPr>
                <a:xfrm>
                  <a:off x="8855639" y="3326535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2" name="Google Shape;7112;p22"/>
                <p:cNvSpPr/>
                <p:nvPr/>
              </p:nvSpPr>
              <p:spPr>
                <a:xfrm>
                  <a:off x="8855639" y="347080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39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39"/>
                      </a:cubicBezTo>
                      <a:cubicBezTo>
                        <a:pt x="0" y="562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3" name="Google Shape;7113;p22"/>
                <p:cNvSpPr/>
                <p:nvPr/>
              </p:nvSpPr>
              <p:spPr>
                <a:xfrm>
                  <a:off x="8863032" y="3616853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4" name="Google Shape;7114;p22"/>
                <p:cNvSpPr/>
                <p:nvPr/>
              </p:nvSpPr>
              <p:spPr>
                <a:xfrm>
                  <a:off x="8863032" y="37619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5" name="Google Shape;7115;p22"/>
                <p:cNvSpPr/>
                <p:nvPr/>
              </p:nvSpPr>
              <p:spPr>
                <a:xfrm>
                  <a:off x="8863032" y="390621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6" name="Google Shape;7116;p22"/>
                <p:cNvSpPr/>
                <p:nvPr/>
              </p:nvSpPr>
              <p:spPr>
                <a:xfrm>
                  <a:off x="8855639" y="404953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39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39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7" name="Google Shape;7117;p22"/>
                <p:cNvSpPr/>
                <p:nvPr/>
              </p:nvSpPr>
              <p:spPr>
                <a:xfrm>
                  <a:off x="8863032" y="419558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8" name="Google Shape;7118;p22"/>
                <p:cNvSpPr/>
                <p:nvPr/>
              </p:nvSpPr>
              <p:spPr>
                <a:xfrm>
                  <a:off x="8855639" y="4338895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39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39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9" name="Google Shape;7119;p22"/>
                <p:cNvSpPr/>
                <p:nvPr/>
              </p:nvSpPr>
              <p:spPr>
                <a:xfrm>
                  <a:off x="8863032" y="448494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0" name="Google Shape;7120;p22"/>
                <p:cNvSpPr/>
                <p:nvPr/>
              </p:nvSpPr>
              <p:spPr>
                <a:xfrm>
                  <a:off x="8855639" y="462826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39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3"/>
                        <a:pt x="0" y="339"/>
                      </a:cubicBezTo>
                      <a:cubicBezTo>
                        <a:pt x="0" y="563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1" name="Google Shape;7121;p22"/>
                <p:cNvSpPr/>
                <p:nvPr/>
              </p:nvSpPr>
              <p:spPr>
                <a:xfrm>
                  <a:off x="8863032" y="477431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22" name="Google Shape;7122;p22"/>
              <p:cNvSpPr/>
              <p:nvPr/>
            </p:nvSpPr>
            <p:spPr>
              <a:xfrm>
                <a:off x="8136113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2"/>
              <p:cNvSpPr/>
              <p:nvPr/>
            </p:nvSpPr>
            <p:spPr>
              <a:xfrm>
                <a:off x="8136113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2"/>
              <p:cNvSpPr/>
              <p:nvPr/>
            </p:nvSpPr>
            <p:spPr>
              <a:xfrm>
                <a:off x="8136113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2"/>
              <p:cNvSpPr/>
              <p:nvPr/>
            </p:nvSpPr>
            <p:spPr>
              <a:xfrm>
                <a:off x="8136113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2"/>
              <p:cNvSpPr/>
              <p:nvPr/>
            </p:nvSpPr>
            <p:spPr>
              <a:xfrm>
                <a:off x="8128721" y="57702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2"/>
              <p:cNvSpPr/>
              <p:nvPr/>
            </p:nvSpPr>
            <p:spPr>
              <a:xfrm>
                <a:off x="8128721" y="722248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2"/>
              <p:cNvSpPr/>
              <p:nvPr/>
            </p:nvSpPr>
            <p:spPr>
              <a:xfrm>
                <a:off x="8136113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2"/>
              <p:cNvSpPr/>
              <p:nvPr/>
            </p:nvSpPr>
            <p:spPr>
              <a:xfrm>
                <a:off x="8128721" y="1010660"/>
                <a:ext cx="52460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16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4"/>
                      <a:pt x="0" y="347"/>
                    </a:cubicBezTo>
                    <a:cubicBezTo>
                      <a:pt x="0" y="563"/>
                      <a:pt x="85" y="686"/>
                      <a:pt x="216" y="686"/>
                    </a:cubicBezTo>
                    <a:cubicBezTo>
                      <a:pt x="363" y="686"/>
                      <a:pt x="440" y="563"/>
                      <a:pt x="440" y="339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30" name="Google Shape;7130;p22"/>
            <p:cNvGrpSpPr/>
            <p:nvPr/>
          </p:nvGrpSpPr>
          <p:grpSpPr>
            <a:xfrm>
              <a:off x="91189" y="206"/>
              <a:ext cx="849678" cy="5143474"/>
              <a:chOff x="91189" y="206"/>
              <a:chExt cx="849678" cy="5143474"/>
            </a:xfrm>
          </p:grpSpPr>
          <p:grpSp>
            <p:nvGrpSpPr>
              <p:cNvPr id="7131" name="Google Shape;7131;p22"/>
              <p:cNvGrpSpPr/>
              <p:nvPr/>
            </p:nvGrpSpPr>
            <p:grpSpPr>
              <a:xfrm>
                <a:off x="356650" y="206"/>
                <a:ext cx="53295" cy="5143474"/>
                <a:chOff x="578867" y="206"/>
                <a:chExt cx="53295" cy="5143474"/>
              </a:xfrm>
            </p:grpSpPr>
            <p:sp>
              <p:nvSpPr>
                <p:cNvPr id="7132" name="Google Shape;7132;p22"/>
                <p:cNvSpPr/>
                <p:nvPr/>
              </p:nvSpPr>
              <p:spPr>
                <a:xfrm>
                  <a:off x="587093" y="206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3" name="Google Shape;7133;p22"/>
                <p:cNvSpPr/>
                <p:nvPr/>
              </p:nvSpPr>
              <p:spPr>
                <a:xfrm>
                  <a:off x="587093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1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4" name="Google Shape;7134;p22"/>
                <p:cNvSpPr/>
                <p:nvPr/>
              </p:nvSpPr>
              <p:spPr>
                <a:xfrm>
                  <a:off x="587093" y="28957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5" name="Google Shape;7135;p22"/>
                <p:cNvSpPr/>
                <p:nvPr/>
              </p:nvSpPr>
              <p:spPr>
                <a:xfrm>
                  <a:off x="578867" y="432883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62"/>
                        <a:pt x="362" y="331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6" name="Google Shape;7136;p22"/>
                <p:cNvSpPr/>
                <p:nvPr/>
              </p:nvSpPr>
              <p:spPr>
                <a:xfrm>
                  <a:off x="578867" y="57702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0"/>
                        <a:pt x="223" y="610"/>
                      </a:cubicBezTo>
                      <a:cubicBezTo>
                        <a:pt x="146" y="610"/>
                        <a:pt x="92" y="517"/>
                        <a:pt x="92" y="348"/>
                      </a:cubicBezTo>
                      <a:cubicBezTo>
                        <a:pt x="92" y="170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24"/>
                        <a:pt x="0" y="348"/>
                      </a:cubicBezTo>
                      <a:cubicBezTo>
                        <a:pt x="8" y="563"/>
                        <a:pt x="92" y="679"/>
                        <a:pt x="223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7" name="Google Shape;7137;p22"/>
                <p:cNvSpPr/>
                <p:nvPr/>
              </p:nvSpPr>
              <p:spPr>
                <a:xfrm>
                  <a:off x="587093" y="72308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1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8" name="Google Shape;7138;p22"/>
                <p:cNvSpPr/>
                <p:nvPr/>
              </p:nvSpPr>
              <p:spPr>
                <a:xfrm>
                  <a:off x="578867" y="866394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7"/>
                        <a:pt x="223" y="617"/>
                      </a:cubicBezTo>
                      <a:cubicBezTo>
                        <a:pt x="146" y="617"/>
                        <a:pt x="92" y="517"/>
                        <a:pt x="92" y="348"/>
                      </a:cubicBezTo>
                      <a:cubicBezTo>
                        <a:pt x="92" y="170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24"/>
                        <a:pt x="0" y="348"/>
                      </a:cubicBezTo>
                      <a:cubicBezTo>
                        <a:pt x="8" y="563"/>
                        <a:pt x="92" y="679"/>
                        <a:pt x="223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9" name="Google Shape;7139;p22"/>
                <p:cNvSpPr/>
                <p:nvPr/>
              </p:nvSpPr>
              <p:spPr>
                <a:xfrm>
                  <a:off x="587093" y="101244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1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0" name="Google Shape;7140;p22"/>
                <p:cNvSpPr/>
                <p:nvPr/>
              </p:nvSpPr>
              <p:spPr>
                <a:xfrm>
                  <a:off x="578867" y="115575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0"/>
                        <a:pt x="223" y="610"/>
                      </a:cubicBezTo>
                      <a:cubicBezTo>
                        <a:pt x="146" y="610"/>
                        <a:pt x="92" y="517"/>
                        <a:pt x="92" y="348"/>
                      </a:cubicBezTo>
                      <a:cubicBezTo>
                        <a:pt x="92" y="163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24"/>
                        <a:pt x="0" y="348"/>
                      </a:cubicBezTo>
                      <a:cubicBezTo>
                        <a:pt x="8" y="563"/>
                        <a:pt x="92" y="679"/>
                        <a:pt x="223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1" name="Google Shape;7141;p22"/>
                <p:cNvSpPr/>
                <p:nvPr/>
              </p:nvSpPr>
              <p:spPr>
                <a:xfrm>
                  <a:off x="578867" y="130097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2" name="Google Shape;7142;p22"/>
                <p:cNvSpPr/>
                <p:nvPr/>
              </p:nvSpPr>
              <p:spPr>
                <a:xfrm>
                  <a:off x="587093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3" name="Google Shape;7143;p22"/>
                <p:cNvSpPr/>
                <p:nvPr/>
              </p:nvSpPr>
              <p:spPr>
                <a:xfrm>
                  <a:off x="587093" y="159117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1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4" name="Google Shape;7144;p22"/>
                <p:cNvSpPr/>
                <p:nvPr/>
              </p:nvSpPr>
              <p:spPr>
                <a:xfrm>
                  <a:off x="587093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5" name="Google Shape;7145;p22"/>
                <p:cNvSpPr/>
                <p:nvPr/>
              </p:nvSpPr>
              <p:spPr>
                <a:xfrm>
                  <a:off x="578867" y="187970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62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6" name="Google Shape;7146;p22"/>
                <p:cNvSpPr/>
                <p:nvPr/>
              </p:nvSpPr>
              <p:spPr>
                <a:xfrm>
                  <a:off x="587093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1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7" name="Google Shape;7147;p22"/>
                <p:cNvSpPr/>
                <p:nvPr/>
              </p:nvSpPr>
              <p:spPr>
                <a:xfrm>
                  <a:off x="587093" y="2170028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8" name="Google Shape;7148;p22"/>
                <p:cNvSpPr/>
                <p:nvPr/>
              </p:nvSpPr>
              <p:spPr>
                <a:xfrm>
                  <a:off x="578867" y="2313220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7"/>
                        <a:pt x="223" y="617"/>
                      </a:cubicBezTo>
                      <a:cubicBezTo>
                        <a:pt x="146" y="617"/>
                        <a:pt x="92" y="517"/>
                        <a:pt x="92" y="348"/>
                      </a:cubicBezTo>
                      <a:cubicBezTo>
                        <a:pt x="92" y="170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24"/>
                        <a:pt x="0" y="348"/>
                      </a:cubicBezTo>
                      <a:cubicBezTo>
                        <a:pt x="8" y="563"/>
                        <a:pt x="92" y="679"/>
                        <a:pt x="223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9" name="Google Shape;7149;p22"/>
                <p:cNvSpPr/>
                <p:nvPr/>
              </p:nvSpPr>
              <p:spPr>
                <a:xfrm>
                  <a:off x="587093" y="2459393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0" name="Google Shape;7150;p22"/>
                <p:cNvSpPr/>
                <p:nvPr/>
              </p:nvSpPr>
              <p:spPr>
                <a:xfrm>
                  <a:off x="578867" y="2602704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3" y="609"/>
                      </a:cubicBezTo>
                      <a:cubicBezTo>
                        <a:pt x="146" y="609"/>
                        <a:pt x="92" y="516"/>
                        <a:pt x="92" y="347"/>
                      </a:cubicBezTo>
                      <a:cubicBezTo>
                        <a:pt x="92" y="170"/>
                        <a:pt x="146" y="69"/>
                        <a:pt x="223" y="69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23"/>
                        <a:pt x="0" y="347"/>
                      </a:cubicBezTo>
                      <a:cubicBezTo>
                        <a:pt x="8" y="562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1" name="Google Shape;7151;p22"/>
                <p:cNvSpPr/>
                <p:nvPr/>
              </p:nvSpPr>
              <p:spPr>
                <a:xfrm>
                  <a:off x="587093" y="2748758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2" name="Google Shape;7152;p22"/>
                <p:cNvSpPr/>
                <p:nvPr/>
              </p:nvSpPr>
              <p:spPr>
                <a:xfrm>
                  <a:off x="578867" y="2892069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16"/>
                        <a:pt x="223" y="616"/>
                      </a:cubicBezTo>
                      <a:cubicBezTo>
                        <a:pt x="146" y="616"/>
                        <a:pt x="92" y="516"/>
                        <a:pt x="92" y="347"/>
                      </a:cubicBezTo>
                      <a:cubicBezTo>
                        <a:pt x="92" y="170"/>
                        <a:pt x="146" y="69"/>
                        <a:pt x="223" y="69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23"/>
                        <a:pt x="0" y="347"/>
                      </a:cubicBezTo>
                      <a:cubicBezTo>
                        <a:pt x="8" y="562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3" name="Google Shape;7153;p22"/>
                <p:cNvSpPr/>
                <p:nvPr/>
              </p:nvSpPr>
              <p:spPr>
                <a:xfrm>
                  <a:off x="587093" y="3038123"/>
                  <a:ext cx="26707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5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6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4" name="Google Shape;7154;p22"/>
                <p:cNvSpPr/>
                <p:nvPr/>
              </p:nvSpPr>
              <p:spPr>
                <a:xfrm>
                  <a:off x="578867" y="318143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16"/>
                        <a:pt x="223" y="616"/>
                      </a:cubicBezTo>
                      <a:cubicBezTo>
                        <a:pt x="146" y="616"/>
                        <a:pt x="92" y="516"/>
                        <a:pt x="92" y="347"/>
                      </a:cubicBezTo>
                      <a:cubicBezTo>
                        <a:pt x="92" y="170"/>
                        <a:pt x="146" y="69"/>
                        <a:pt x="223" y="69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23"/>
                        <a:pt x="0" y="347"/>
                      </a:cubicBezTo>
                      <a:cubicBezTo>
                        <a:pt x="8" y="563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5" name="Google Shape;7155;p22"/>
                <p:cNvSpPr/>
                <p:nvPr/>
              </p:nvSpPr>
              <p:spPr>
                <a:xfrm>
                  <a:off x="578867" y="332653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6" name="Google Shape;7156;p22"/>
                <p:cNvSpPr/>
                <p:nvPr/>
              </p:nvSpPr>
              <p:spPr>
                <a:xfrm>
                  <a:off x="587093" y="347258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7" name="Google Shape;7157;p22"/>
                <p:cNvSpPr/>
                <p:nvPr/>
              </p:nvSpPr>
              <p:spPr>
                <a:xfrm>
                  <a:off x="578867" y="3615900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8" name="Google Shape;7158;p22"/>
                <p:cNvSpPr/>
                <p:nvPr/>
              </p:nvSpPr>
              <p:spPr>
                <a:xfrm>
                  <a:off x="578867" y="376016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3" y="609"/>
                      </a:cubicBezTo>
                      <a:cubicBezTo>
                        <a:pt x="146" y="609"/>
                        <a:pt x="92" y="516"/>
                        <a:pt x="92" y="347"/>
                      </a:cubicBezTo>
                      <a:cubicBezTo>
                        <a:pt x="92" y="170"/>
                        <a:pt x="146" y="69"/>
                        <a:pt x="223" y="69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23"/>
                        <a:pt x="0" y="347"/>
                      </a:cubicBezTo>
                      <a:cubicBezTo>
                        <a:pt x="8" y="563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9" name="Google Shape;7159;p22"/>
                <p:cNvSpPr/>
                <p:nvPr/>
              </p:nvSpPr>
              <p:spPr>
                <a:xfrm>
                  <a:off x="578867" y="390526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39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0"/>
                      </a:moveTo>
                      <a:cubicBezTo>
                        <a:pt x="100" y="0"/>
                        <a:pt x="0" y="116"/>
                        <a:pt x="0" y="339"/>
                      </a:cubicBezTo>
                      <a:cubicBezTo>
                        <a:pt x="8" y="555"/>
                        <a:pt x="92" y="678"/>
                        <a:pt x="223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0" name="Google Shape;7160;p22"/>
                <p:cNvSpPr/>
                <p:nvPr/>
              </p:nvSpPr>
              <p:spPr>
                <a:xfrm>
                  <a:off x="587093" y="40513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1" name="Google Shape;7161;p22"/>
                <p:cNvSpPr/>
                <p:nvPr/>
              </p:nvSpPr>
              <p:spPr>
                <a:xfrm>
                  <a:off x="587093" y="419558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47"/>
                      </a:lnTo>
                      <a:lnTo>
                        <a:pt x="131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2" name="Google Shape;7162;p22"/>
                <p:cNvSpPr/>
                <p:nvPr/>
              </p:nvSpPr>
              <p:spPr>
                <a:xfrm>
                  <a:off x="587093" y="434068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3" name="Google Shape;7163;p22"/>
                <p:cNvSpPr/>
                <p:nvPr/>
              </p:nvSpPr>
              <p:spPr>
                <a:xfrm>
                  <a:off x="578867" y="448399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40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16"/>
                        <a:pt x="0" y="340"/>
                      </a:cubicBezTo>
                      <a:cubicBezTo>
                        <a:pt x="8" y="555"/>
                        <a:pt x="92" y="679"/>
                        <a:pt x="223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4" name="Google Shape;7164;p22"/>
                <p:cNvSpPr/>
                <p:nvPr/>
              </p:nvSpPr>
              <p:spPr>
                <a:xfrm>
                  <a:off x="587093" y="463004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5" name="Google Shape;7165;p22"/>
                <p:cNvSpPr/>
                <p:nvPr/>
              </p:nvSpPr>
              <p:spPr>
                <a:xfrm>
                  <a:off x="578867" y="4773360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40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16"/>
                        <a:pt x="0" y="340"/>
                      </a:cubicBezTo>
                      <a:cubicBezTo>
                        <a:pt x="8" y="555"/>
                        <a:pt x="92" y="679"/>
                        <a:pt x="223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6" name="Google Shape;7166;p22"/>
                <p:cNvSpPr/>
                <p:nvPr/>
              </p:nvSpPr>
              <p:spPr>
                <a:xfrm>
                  <a:off x="587093" y="4919414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39"/>
                      </a:lnTo>
                      <a:lnTo>
                        <a:pt x="131" y="78"/>
                      </a:lnTo>
                      <a:lnTo>
                        <a:pt x="139" y="78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7" name="Google Shape;7167;p22"/>
                <p:cNvSpPr/>
                <p:nvPr/>
              </p:nvSpPr>
              <p:spPr>
                <a:xfrm>
                  <a:off x="578867" y="5062725"/>
                  <a:ext cx="53295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679" extrusionOk="0">
                      <a:moveTo>
                        <a:pt x="223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3" y="609"/>
                      </a:cubicBezTo>
                      <a:cubicBezTo>
                        <a:pt x="146" y="609"/>
                        <a:pt x="92" y="509"/>
                        <a:pt x="92" y="340"/>
                      </a:cubicBezTo>
                      <a:cubicBezTo>
                        <a:pt x="92" y="162"/>
                        <a:pt x="146" y="70"/>
                        <a:pt x="223" y="70"/>
                      </a:cubicBezTo>
                      <a:close/>
                      <a:moveTo>
                        <a:pt x="231" y="1"/>
                      </a:moveTo>
                      <a:cubicBezTo>
                        <a:pt x="100" y="1"/>
                        <a:pt x="0" y="116"/>
                        <a:pt x="0" y="340"/>
                      </a:cubicBezTo>
                      <a:cubicBezTo>
                        <a:pt x="8" y="555"/>
                        <a:pt x="92" y="679"/>
                        <a:pt x="223" y="679"/>
                      </a:cubicBezTo>
                      <a:cubicBezTo>
                        <a:pt x="362" y="679"/>
                        <a:pt x="447" y="555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413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68" name="Google Shape;7168;p22"/>
              <p:cNvGrpSpPr/>
              <p:nvPr/>
            </p:nvGrpSpPr>
            <p:grpSpPr>
              <a:xfrm>
                <a:off x="91189" y="206"/>
                <a:ext cx="53414" cy="4852321"/>
                <a:chOff x="418506" y="206"/>
                <a:chExt cx="53414" cy="4852321"/>
              </a:xfrm>
            </p:grpSpPr>
            <p:sp>
              <p:nvSpPr>
                <p:cNvPr id="7169" name="Google Shape;7169;p22"/>
                <p:cNvSpPr/>
                <p:nvPr/>
              </p:nvSpPr>
              <p:spPr>
                <a:xfrm>
                  <a:off x="426733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0" name="Google Shape;7170;p22"/>
                <p:cNvSpPr/>
                <p:nvPr/>
              </p:nvSpPr>
              <p:spPr>
                <a:xfrm>
                  <a:off x="426733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1" name="Google Shape;7171;p22"/>
                <p:cNvSpPr/>
                <p:nvPr/>
              </p:nvSpPr>
              <p:spPr>
                <a:xfrm>
                  <a:off x="426733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2" name="Google Shape;7172;p22"/>
                <p:cNvSpPr/>
                <p:nvPr/>
              </p:nvSpPr>
              <p:spPr>
                <a:xfrm>
                  <a:off x="426733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3" name="Google Shape;7173;p22"/>
                <p:cNvSpPr/>
                <p:nvPr/>
              </p:nvSpPr>
              <p:spPr>
                <a:xfrm>
                  <a:off x="418506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4" name="Google Shape;7174;p22"/>
                <p:cNvSpPr/>
                <p:nvPr/>
              </p:nvSpPr>
              <p:spPr>
                <a:xfrm>
                  <a:off x="418506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5" name="Google Shape;7175;p22"/>
                <p:cNvSpPr/>
                <p:nvPr/>
              </p:nvSpPr>
              <p:spPr>
                <a:xfrm>
                  <a:off x="426733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6" name="Google Shape;7176;p22"/>
                <p:cNvSpPr/>
                <p:nvPr/>
              </p:nvSpPr>
              <p:spPr>
                <a:xfrm>
                  <a:off x="418506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4"/>
                        <a:pt x="1" y="347"/>
                      </a:cubicBezTo>
                      <a:cubicBezTo>
                        <a:pt x="1" y="563"/>
                        <a:pt x="85" y="686"/>
                        <a:pt x="216" y="686"/>
                      </a:cubicBezTo>
                      <a:cubicBezTo>
                        <a:pt x="363" y="686"/>
                        <a:pt x="447" y="563"/>
                        <a:pt x="447" y="339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7" name="Google Shape;7177;p22"/>
                <p:cNvSpPr/>
                <p:nvPr/>
              </p:nvSpPr>
              <p:spPr>
                <a:xfrm>
                  <a:off x="426733" y="1156713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8" name="Google Shape;7178;p22"/>
                <p:cNvSpPr/>
                <p:nvPr/>
              </p:nvSpPr>
              <p:spPr>
                <a:xfrm>
                  <a:off x="418506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9" name="Google Shape;7179;p22"/>
                <p:cNvSpPr/>
                <p:nvPr/>
              </p:nvSpPr>
              <p:spPr>
                <a:xfrm>
                  <a:off x="426733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0" name="Google Shape;7180;p22"/>
                <p:cNvSpPr/>
                <p:nvPr/>
              </p:nvSpPr>
              <p:spPr>
                <a:xfrm>
                  <a:off x="418506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1" name="Google Shape;7181;p22"/>
                <p:cNvSpPr/>
                <p:nvPr/>
              </p:nvSpPr>
              <p:spPr>
                <a:xfrm>
                  <a:off x="426733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2" name="Google Shape;7182;p22"/>
                <p:cNvSpPr/>
                <p:nvPr/>
              </p:nvSpPr>
              <p:spPr>
                <a:xfrm>
                  <a:off x="418506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3" name="Google Shape;7183;p22"/>
                <p:cNvSpPr/>
                <p:nvPr/>
              </p:nvSpPr>
              <p:spPr>
                <a:xfrm>
                  <a:off x="426733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4" name="Google Shape;7184;p22"/>
                <p:cNvSpPr/>
                <p:nvPr/>
              </p:nvSpPr>
              <p:spPr>
                <a:xfrm>
                  <a:off x="426733" y="216990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5" name="Google Shape;7185;p22"/>
                <p:cNvSpPr/>
                <p:nvPr/>
              </p:nvSpPr>
              <p:spPr>
                <a:xfrm>
                  <a:off x="418506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6" name="Google Shape;7186;p22"/>
                <p:cNvSpPr/>
                <p:nvPr/>
              </p:nvSpPr>
              <p:spPr>
                <a:xfrm>
                  <a:off x="418506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7" name="Google Shape;7187;p22"/>
                <p:cNvSpPr/>
                <p:nvPr/>
              </p:nvSpPr>
              <p:spPr>
                <a:xfrm>
                  <a:off x="426733" y="260449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8" name="Google Shape;7188;p22"/>
                <p:cNvSpPr/>
                <p:nvPr/>
              </p:nvSpPr>
              <p:spPr>
                <a:xfrm>
                  <a:off x="418506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9" name="Google Shape;7189;p22"/>
                <p:cNvSpPr/>
                <p:nvPr/>
              </p:nvSpPr>
              <p:spPr>
                <a:xfrm>
                  <a:off x="426733" y="289385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0" name="Google Shape;7190;p22"/>
                <p:cNvSpPr/>
                <p:nvPr/>
              </p:nvSpPr>
              <p:spPr>
                <a:xfrm>
                  <a:off x="426733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1" name="Google Shape;7191;p22"/>
                <p:cNvSpPr/>
                <p:nvPr/>
              </p:nvSpPr>
              <p:spPr>
                <a:xfrm>
                  <a:off x="418506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2" name="Google Shape;7192;p22"/>
                <p:cNvSpPr/>
                <p:nvPr/>
              </p:nvSpPr>
              <p:spPr>
                <a:xfrm>
                  <a:off x="418506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3" name="Google Shape;7193;p22"/>
                <p:cNvSpPr/>
                <p:nvPr/>
              </p:nvSpPr>
              <p:spPr>
                <a:xfrm>
                  <a:off x="418506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2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4" name="Google Shape;7194;p22"/>
                <p:cNvSpPr/>
                <p:nvPr/>
              </p:nvSpPr>
              <p:spPr>
                <a:xfrm>
                  <a:off x="426733" y="361685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5" name="Google Shape;7195;p22"/>
                <p:cNvSpPr/>
                <p:nvPr/>
              </p:nvSpPr>
              <p:spPr>
                <a:xfrm>
                  <a:off x="426733" y="37619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6" name="Google Shape;7196;p22"/>
                <p:cNvSpPr/>
                <p:nvPr/>
              </p:nvSpPr>
              <p:spPr>
                <a:xfrm>
                  <a:off x="426733" y="390621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7" name="Google Shape;7197;p22"/>
                <p:cNvSpPr/>
                <p:nvPr/>
              </p:nvSpPr>
              <p:spPr>
                <a:xfrm>
                  <a:off x="418506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8" name="Google Shape;7198;p22"/>
                <p:cNvSpPr/>
                <p:nvPr/>
              </p:nvSpPr>
              <p:spPr>
                <a:xfrm>
                  <a:off x="426733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9" name="Google Shape;7199;p22"/>
                <p:cNvSpPr/>
                <p:nvPr/>
              </p:nvSpPr>
              <p:spPr>
                <a:xfrm>
                  <a:off x="418506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0" name="Google Shape;7200;p22"/>
                <p:cNvSpPr/>
                <p:nvPr/>
              </p:nvSpPr>
              <p:spPr>
                <a:xfrm>
                  <a:off x="426733" y="44849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1" name="Google Shape;7201;p22"/>
                <p:cNvSpPr/>
                <p:nvPr/>
              </p:nvSpPr>
              <p:spPr>
                <a:xfrm>
                  <a:off x="418506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2" name="Google Shape;7202;p22"/>
                <p:cNvSpPr/>
                <p:nvPr/>
              </p:nvSpPr>
              <p:spPr>
                <a:xfrm>
                  <a:off x="426733" y="47743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203" name="Google Shape;7203;p22"/>
              <p:cNvGrpSpPr/>
              <p:nvPr/>
            </p:nvGrpSpPr>
            <p:grpSpPr>
              <a:xfrm>
                <a:off x="621992" y="206"/>
                <a:ext cx="53414" cy="4852321"/>
                <a:chOff x="774043" y="206"/>
                <a:chExt cx="53414" cy="4852321"/>
              </a:xfrm>
            </p:grpSpPr>
            <p:sp>
              <p:nvSpPr>
                <p:cNvPr id="7204" name="Google Shape;7204;p22"/>
                <p:cNvSpPr/>
                <p:nvPr/>
              </p:nvSpPr>
              <p:spPr>
                <a:xfrm>
                  <a:off x="782269" y="206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5" name="Google Shape;7205;p22"/>
                <p:cNvSpPr/>
                <p:nvPr/>
              </p:nvSpPr>
              <p:spPr>
                <a:xfrm>
                  <a:off x="782269" y="14435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6" name="Google Shape;7206;p22"/>
                <p:cNvSpPr/>
                <p:nvPr/>
              </p:nvSpPr>
              <p:spPr>
                <a:xfrm>
                  <a:off x="782269" y="288618"/>
                  <a:ext cx="26826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64" extrusionOk="0">
                      <a:moveTo>
                        <a:pt x="147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7" name="Google Shape;7207;p22"/>
                <p:cNvSpPr/>
                <p:nvPr/>
              </p:nvSpPr>
              <p:spPr>
                <a:xfrm>
                  <a:off x="782269" y="43371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8" name="Google Shape;7208;p22"/>
                <p:cNvSpPr/>
                <p:nvPr/>
              </p:nvSpPr>
              <p:spPr>
                <a:xfrm>
                  <a:off x="774043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09"/>
                        <a:pt x="224" y="609"/>
                      </a:cubicBezTo>
                      <a:cubicBezTo>
                        <a:pt x="147" y="609"/>
                        <a:pt x="93" y="517"/>
                        <a:pt x="93" y="347"/>
                      </a:cubicBezTo>
                      <a:cubicBezTo>
                        <a:pt x="93" y="163"/>
                        <a:pt x="147" y="70"/>
                        <a:pt x="224" y="70"/>
                      </a:cubicBezTo>
                      <a:close/>
                      <a:moveTo>
                        <a:pt x="231" y="1"/>
                      </a:moveTo>
                      <a:cubicBezTo>
                        <a:pt x="101" y="1"/>
                        <a:pt x="0" y="124"/>
                        <a:pt x="0" y="340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9" name="Google Shape;7209;p22"/>
                <p:cNvSpPr/>
                <p:nvPr/>
              </p:nvSpPr>
              <p:spPr>
                <a:xfrm>
                  <a:off x="774043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62" y="162"/>
                        <a:pt x="362" y="331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62"/>
                        <a:pt x="224" y="62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0" name="Google Shape;7210;p22"/>
                <p:cNvSpPr/>
                <p:nvPr/>
              </p:nvSpPr>
              <p:spPr>
                <a:xfrm>
                  <a:off x="782269" y="86830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1" name="Google Shape;7211;p22"/>
                <p:cNvSpPr/>
                <p:nvPr/>
              </p:nvSpPr>
              <p:spPr>
                <a:xfrm>
                  <a:off x="774043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9"/>
                      </a:cubicBezTo>
                      <a:cubicBezTo>
                        <a:pt x="362" y="509"/>
                        <a:pt x="316" y="617"/>
                        <a:pt x="224" y="617"/>
                      </a:cubicBezTo>
                      <a:cubicBezTo>
                        <a:pt x="147" y="617"/>
                        <a:pt x="93" y="517"/>
                        <a:pt x="93" y="347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4"/>
                        <a:pt x="0" y="347"/>
                      </a:cubicBezTo>
                      <a:cubicBezTo>
                        <a:pt x="8" y="563"/>
                        <a:pt x="93" y="686"/>
                        <a:pt x="224" y="686"/>
                      </a:cubicBezTo>
                      <a:cubicBezTo>
                        <a:pt x="362" y="686"/>
                        <a:pt x="447" y="563"/>
                        <a:pt x="447" y="339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2" name="Google Shape;7212;p22"/>
                <p:cNvSpPr/>
                <p:nvPr/>
              </p:nvSpPr>
              <p:spPr>
                <a:xfrm>
                  <a:off x="782269" y="1156713"/>
                  <a:ext cx="26826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64" extrusionOk="0">
                      <a:moveTo>
                        <a:pt x="147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3" name="Google Shape;7213;p22"/>
                <p:cNvSpPr/>
                <p:nvPr/>
              </p:nvSpPr>
              <p:spPr>
                <a:xfrm>
                  <a:off x="774043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1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4" name="Google Shape;7214;p22"/>
                <p:cNvSpPr/>
                <p:nvPr/>
              </p:nvSpPr>
              <p:spPr>
                <a:xfrm>
                  <a:off x="782269" y="144703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5" name="Google Shape;7215;p22"/>
                <p:cNvSpPr/>
                <p:nvPr/>
              </p:nvSpPr>
              <p:spPr>
                <a:xfrm>
                  <a:off x="774043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6" name="Google Shape;7216;p22"/>
                <p:cNvSpPr/>
                <p:nvPr/>
              </p:nvSpPr>
              <p:spPr>
                <a:xfrm>
                  <a:off x="782269" y="1736397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7" name="Google Shape;7217;p22"/>
                <p:cNvSpPr/>
                <p:nvPr/>
              </p:nvSpPr>
              <p:spPr>
                <a:xfrm>
                  <a:off x="774043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62" y="162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62"/>
                        <a:pt x="224" y="62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8" name="Google Shape;7218;p22"/>
                <p:cNvSpPr/>
                <p:nvPr/>
              </p:nvSpPr>
              <p:spPr>
                <a:xfrm>
                  <a:off x="782269" y="2025762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9" name="Google Shape;7219;p22"/>
                <p:cNvSpPr/>
                <p:nvPr/>
              </p:nvSpPr>
              <p:spPr>
                <a:xfrm>
                  <a:off x="782269" y="2169909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0" name="Google Shape;7220;p22"/>
                <p:cNvSpPr/>
                <p:nvPr/>
              </p:nvSpPr>
              <p:spPr>
                <a:xfrm>
                  <a:off x="774043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09"/>
                        <a:pt x="316" y="610"/>
                        <a:pt x="224" y="610"/>
                      </a:cubicBezTo>
                      <a:cubicBezTo>
                        <a:pt x="147" y="610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1" y="1"/>
                      </a:moveTo>
                      <a:cubicBezTo>
                        <a:pt x="101" y="1"/>
                        <a:pt x="0" y="124"/>
                        <a:pt x="0" y="340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1" name="Google Shape;7221;p22"/>
                <p:cNvSpPr/>
                <p:nvPr/>
              </p:nvSpPr>
              <p:spPr>
                <a:xfrm>
                  <a:off x="774043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2" name="Google Shape;7222;p22"/>
                <p:cNvSpPr/>
                <p:nvPr/>
              </p:nvSpPr>
              <p:spPr>
                <a:xfrm>
                  <a:off x="782269" y="260449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3" name="Google Shape;7223;p22"/>
                <p:cNvSpPr/>
                <p:nvPr/>
              </p:nvSpPr>
              <p:spPr>
                <a:xfrm>
                  <a:off x="774043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4" name="Google Shape;7224;p22"/>
                <p:cNvSpPr/>
                <p:nvPr/>
              </p:nvSpPr>
              <p:spPr>
                <a:xfrm>
                  <a:off x="782269" y="2893858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5" name="Google Shape;7225;p22"/>
                <p:cNvSpPr/>
                <p:nvPr/>
              </p:nvSpPr>
              <p:spPr>
                <a:xfrm>
                  <a:off x="782269" y="3038123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6" name="Google Shape;7226;p22"/>
                <p:cNvSpPr/>
                <p:nvPr/>
              </p:nvSpPr>
              <p:spPr>
                <a:xfrm>
                  <a:off x="774043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40"/>
                      </a:cubicBezTo>
                      <a:cubicBezTo>
                        <a:pt x="362" y="510"/>
                        <a:pt x="316" y="610"/>
                        <a:pt x="224" y="610"/>
                      </a:cubicBezTo>
                      <a:cubicBezTo>
                        <a:pt x="147" y="610"/>
                        <a:pt x="93" y="517"/>
                        <a:pt x="93" y="348"/>
                      </a:cubicBezTo>
                      <a:cubicBezTo>
                        <a:pt x="93" y="170"/>
                        <a:pt x="147" y="70"/>
                        <a:pt x="224" y="70"/>
                      </a:cubicBezTo>
                      <a:close/>
                      <a:moveTo>
                        <a:pt x="231" y="1"/>
                      </a:moveTo>
                      <a:cubicBezTo>
                        <a:pt x="101" y="1"/>
                        <a:pt x="0" y="124"/>
                        <a:pt x="0" y="340"/>
                      </a:cubicBezTo>
                      <a:cubicBezTo>
                        <a:pt x="8" y="563"/>
                        <a:pt x="93" y="679"/>
                        <a:pt x="224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7" name="Google Shape;7227;p22"/>
                <p:cNvSpPr/>
                <p:nvPr/>
              </p:nvSpPr>
              <p:spPr>
                <a:xfrm>
                  <a:off x="774043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62" y="170"/>
                        <a:pt x="362" y="332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09"/>
                        <a:pt x="93" y="339"/>
                      </a:cubicBezTo>
                      <a:cubicBezTo>
                        <a:pt x="93" y="162"/>
                        <a:pt x="147" y="70"/>
                        <a:pt x="224" y="70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16"/>
                        <a:pt x="0" y="339"/>
                      </a:cubicBezTo>
                      <a:cubicBezTo>
                        <a:pt x="8" y="555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2"/>
                      </a:cubicBezTo>
                      <a:cubicBezTo>
                        <a:pt x="447" y="124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8" name="Google Shape;7228;p22"/>
                <p:cNvSpPr/>
                <p:nvPr/>
              </p:nvSpPr>
              <p:spPr>
                <a:xfrm>
                  <a:off x="774043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1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62"/>
                        <a:pt x="147" y="69"/>
                        <a:pt x="224" y="69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3"/>
                        <a:pt x="0" y="339"/>
                      </a:cubicBezTo>
                      <a:cubicBezTo>
                        <a:pt x="8" y="562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9" name="Google Shape;7229;p22"/>
                <p:cNvSpPr/>
                <p:nvPr/>
              </p:nvSpPr>
              <p:spPr>
                <a:xfrm>
                  <a:off x="782269" y="3616853"/>
                  <a:ext cx="26826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5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0" name="Google Shape;7230;p22"/>
                <p:cNvSpPr/>
                <p:nvPr/>
              </p:nvSpPr>
              <p:spPr>
                <a:xfrm>
                  <a:off x="782269" y="3761953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1" name="Google Shape;7231;p22"/>
                <p:cNvSpPr/>
                <p:nvPr/>
              </p:nvSpPr>
              <p:spPr>
                <a:xfrm>
                  <a:off x="782269" y="3906219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2" name="Google Shape;7232;p22"/>
                <p:cNvSpPr/>
                <p:nvPr/>
              </p:nvSpPr>
              <p:spPr>
                <a:xfrm>
                  <a:off x="774043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62"/>
                        <a:pt x="147" y="69"/>
                        <a:pt x="224" y="69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3"/>
                        <a:pt x="0" y="339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3" name="Google Shape;7233;p22"/>
                <p:cNvSpPr/>
                <p:nvPr/>
              </p:nvSpPr>
              <p:spPr>
                <a:xfrm>
                  <a:off x="782269" y="419558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4" name="Google Shape;7234;p22"/>
                <p:cNvSpPr/>
                <p:nvPr/>
              </p:nvSpPr>
              <p:spPr>
                <a:xfrm>
                  <a:off x="774043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3"/>
                        <a:pt x="0" y="339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5" name="Google Shape;7235;p22"/>
                <p:cNvSpPr/>
                <p:nvPr/>
              </p:nvSpPr>
              <p:spPr>
                <a:xfrm>
                  <a:off x="782269" y="4484949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6" name="Google Shape;7236;p22"/>
                <p:cNvSpPr/>
                <p:nvPr/>
              </p:nvSpPr>
              <p:spPr>
                <a:xfrm>
                  <a:off x="774043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62" y="170"/>
                        <a:pt x="362" y="339"/>
                      </a:cubicBezTo>
                      <a:cubicBezTo>
                        <a:pt x="362" y="509"/>
                        <a:pt x="316" y="609"/>
                        <a:pt x="224" y="609"/>
                      </a:cubicBezTo>
                      <a:cubicBezTo>
                        <a:pt x="147" y="609"/>
                        <a:pt x="93" y="516"/>
                        <a:pt x="93" y="347"/>
                      </a:cubicBezTo>
                      <a:cubicBezTo>
                        <a:pt x="93" y="170"/>
                        <a:pt x="147" y="69"/>
                        <a:pt x="224" y="69"/>
                      </a:cubicBezTo>
                      <a:close/>
                      <a:moveTo>
                        <a:pt x="231" y="0"/>
                      </a:moveTo>
                      <a:cubicBezTo>
                        <a:pt x="101" y="0"/>
                        <a:pt x="0" y="123"/>
                        <a:pt x="0" y="339"/>
                      </a:cubicBezTo>
                      <a:cubicBezTo>
                        <a:pt x="8" y="563"/>
                        <a:pt x="93" y="678"/>
                        <a:pt x="224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7" name="Google Shape;7237;p22"/>
                <p:cNvSpPr/>
                <p:nvPr/>
              </p:nvSpPr>
              <p:spPr>
                <a:xfrm>
                  <a:off x="782269" y="4774314"/>
                  <a:ext cx="26826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656" extrusionOk="0">
                      <a:moveTo>
                        <a:pt x="147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9" y="85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238" name="Google Shape;7238;p22"/>
              <p:cNvSpPr/>
              <p:nvPr/>
            </p:nvSpPr>
            <p:spPr>
              <a:xfrm>
                <a:off x="895799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22"/>
              <p:cNvSpPr/>
              <p:nvPr/>
            </p:nvSpPr>
            <p:spPr>
              <a:xfrm>
                <a:off x="895799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22"/>
              <p:cNvSpPr/>
              <p:nvPr/>
            </p:nvSpPr>
            <p:spPr>
              <a:xfrm>
                <a:off x="895799" y="28957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1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22"/>
              <p:cNvSpPr/>
              <p:nvPr/>
            </p:nvSpPr>
            <p:spPr>
              <a:xfrm>
                <a:off x="887453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7" y="70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40" y="609"/>
                      <a:pt x="86" y="509"/>
                      <a:pt x="86" y="339"/>
                    </a:cubicBezTo>
                    <a:cubicBezTo>
                      <a:pt x="86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93" y="678"/>
                      <a:pt x="217" y="678"/>
                    </a:cubicBezTo>
                    <a:cubicBezTo>
                      <a:pt x="363" y="678"/>
                      <a:pt x="448" y="555"/>
                      <a:pt x="448" y="331"/>
                    </a:cubicBezTo>
                    <a:cubicBezTo>
                      <a:pt x="448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22"/>
              <p:cNvSpPr/>
              <p:nvPr/>
            </p:nvSpPr>
            <p:spPr>
              <a:xfrm>
                <a:off x="887453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7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24" y="610"/>
                    </a:cubicBezTo>
                    <a:cubicBezTo>
                      <a:pt x="140" y="610"/>
                      <a:pt x="86" y="517"/>
                      <a:pt x="86" y="348"/>
                    </a:cubicBezTo>
                    <a:cubicBezTo>
                      <a:pt x="86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8"/>
                    </a:cubicBezTo>
                    <a:cubicBezTo>
                      <a:pt x="1" y="563"/>
                      <a:pt x="93" y="679"/>
                      <a:pt x="217" y="679"/>
                    </a:cubicBezTo>
                    <a:cubicBezTo>
                      <a:pt x="363" y="679"/>
                      <a:pt x="448" y="556"/>
                      <a:pt x="448" y="332"/>
                    </a:cubicBezTo>
                    <a:cubicBezTo>
                      <a:pt x="448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22"/>
              <p:cNvSpPr/>
              <p:nvPr/>
            </p:nvSpPr>
            <p:spPr>
              <a:xfrm>
                <a:off x="895799" y="72308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22"/>
              <p:cNvSpPr/>
              <p:nvPr/>
            </p:nvSpPr>
            <p:spPr>
              <a:xfrm>
                <a:off x="887453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7" y="70"/>
                      <a:pt x="355" y="170"/>
                      <a:pt x="355" y="340"/>
                    </a:cubicBezTo>
                    <a:cubicBezTo>
                      <a:pt x="355" y="509"/>
                      <a:pt x="309" y="617"/>
                      <a:pt x="224" y="617"/>
                    </a:cubicBezTo>
                    <a:cubicBezTo>
                      <a:pt x="140" y="617"/>
                      <a:pt x="86" y="517"/>
                      <a:pt x="86" y="348"/>
                    </a:cubicBezTo>
                    <a:cubicBezTo>
                      <a:pt x="86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8"/>
                    </a:cubicBezTo>
                    <a:cubicBezTo>
                      <a:pt x="1" y="563"/>
                      <a:pt x="93" y="679"/>
                      <a:pt x="217" y="679"/>
                    </a:cubicBezTo>
                    <a:cubicBezTo>
                      <a:pt x="363" y="679"/>
                      <a:pt x="448" y="556"/>
                      <a:pt x="448" y="332"/>
                    </a:cubicBezTo>
                    <a:cubicBezTo>
                      <a:pt x="448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22"/>
              <p:cNvSpPr/>
              <p:nvPr/>
            </p:nvSpPr>
            <p:spPr>
              <a:xfrm>
                <a:off x="895799" y="101244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1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46" name="Google Shape;7246;p22"/>
          <p:cNvSpPr txBox="1">
            <a:spLocks noGrp="1"/>
          </p:cNvSpPr>
          <p:nvPr>
            <p:ph type="title" hasCustomPrompt="1"/>
          </p:nvPr>
        </p:nvSpPr>
        <p:spPr>
          <a:xfrm>
            <a:off x="2090740" y="1274850"/>
            <a:ext cx="11121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47" name="Google Shape;7247;p22"/>
          <p:cNvSpPr txBox="1">
            <a:spLocks noGrp="1"/>
          </p:cNvSpPr>
          <p:nvPr>
            <p:ph type="subTitle" idx="1"/>
          </p:nvPr>
        </p:nvSpPr>
        <p:spPr>
          <a:xfrm>
            <a:off x="1477840" y="1752842"/>
            <a:ext cx="2337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248" name="Google Shape;7248;p22"/>
          <p:cNvSpPr txBox="1">
            <a:spLocks noGrp="1"/>
          </p:cNvSpPr>
          <p:nvPr>
            <p:ph type="subTitle" idx="2"/>
          </p:nvPr>
        </p:nvSpPr>
        <p:spPr>
          <a:xfrm>
            <a:off x="1477840" y="2199733"/>
            <a:ext cx="23379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49" name="Google Shape;7249;p22"/>
          <p:cNvSpPr txBox="1">
            <a:spLocks noGrp="1"/>
          </p:cNvSpPr>
          <p:nvPr>
            <p:ph type="title" idx="3" hasCustomPrompt="1"/>
          </p:nvPr>
        </p:nvSpPr>
        <p:spPr>
          <a:xfrm>
            <a:off x="5941160" y="1274850"/>
            <a:ext cx="11121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50" name="Google Shape;7250;p22"/>
          <p:cNvSpPr txBox="1">
            <a:spLocks noGrp="1"/>
          </p:cNvSpPr>
          <p:nvPr>
            <p:ph type="subTitle" idx="4"/>
          </p:nvPr>
        </p:nvSpPr>
        <p:spPr>
          <a:xfrm>
            <a:off x="5328260" y="1752842"/>
            <a:ext cx="2337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251" name="Google Shape;7251;p22"/>
          <p:cNvSpPr txBox="1">
            <a:spLocks noGrp="1"/>
          </p:cNvSpPr>
          <p:nvPr>
            <p:ph type="subTitle" idx="5"/>
          </p:nvPr>
        </p:nvSpPr>
        <p:spPr>
          <a:xfrm>
            <a:off x="5328260" y="2199733"/>
            <a:ext cx="23379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52" name="Google Shape;7252;p22"/>
          <p:cNvSpPr txBox="1">
            <a:spLocks noGrp="1"/>
          </p:cNvSpPr>
          <p:nvPr>
            <p:ph type="title" idx="6" hasCustomPrompt="1"/>
          </p:nvPr>
        </p:nvSpPr>
        <p:spPr>
          <a:xfrm>
            <a:off x="2090740" y="3027835"/>
            <a:ext cx="11121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53" name="Google Shape;7253;p22"/>
          <p:cNvSpPr txBox="1">
            <a:spLocks noGrp="1"/>
          </p:cNvSpPr>
          <p:nvPr>
            <p:ph type="subTitle" idx="7"/>
          </p:nvPr>
        </p:nvSpPr>
        <p:spPr>
          <a:xfrm>
            <a:off x="1477840" y="3505837"/>
            <a:ext cx="2337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254" name="Google Shape;7254;p22"/>
          <p:cNvSpPr txBox="1">
            <a:spLocks noGrp="1"/>
          </p:cNvSpPr>
          <p:nvPr>
            <p:ph type="subTitle" idx="8"/>
          </p:nvPr>
        </p:nvSpPr>
        <p:spPr>
          <a:xfrm>
            <a:off x="1477840" y="3952725"/>
            <a:ext cx="23379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55" name="Google Shape;7255;p22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256" name="Google Shape;7256;p22"/>
          <p:cNvSpPr txBox="1">
            <a:spLocks noGrp="1"/>
          </p:cNvSpPr>
          <p:nvPr>
            <p:ph type="title" idx="13" hasCustomPrompt="1"/>
          </p:nvPr>
        </p:nvSpPr>
        <p:spPr>
          <a:xfrm>
            <a:off x="5941160" y="3027835"/>
            <a:ext cx="11121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57" name="Google Shape;7257;p22"/>
          <p:cNvSpPr txBox="1">
            <a:spLocks noGrp="1"/>
          </p:cNvSpPr>
          <p:nvPr>
            <p:ph type="subTitle" idx="14"/>
          </p:nvPr>
        </p:nvSpPr>
        <p:spPr>
          <a:xfrm>
            <a:off x="5328260" y="3505837"/>
            <a:ext cx="2337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258" name="Google Shape;7258;p22"/>
          <p:cNvSpPr txBox="1">
            <a:spLocks noGrp="1"/>
          </p:cNvSpPr>
          <p:nvPr>
            <p:ph type="subTitle" idx="15"/>
          </p:nvPr>
        </p:nvSpPr>
        <p:spPr>
          <a:xfrm>
            <a:off x="5328260" y="3952725"/>
            <a:ext cx="23379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_1_1_1">
    <p:spTree>
      <p:nvGrpSpPr>
        <p:cNvPr id="1" name="Shape 7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60" name="Google Shape;7260;p23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7261" name="Google Shape;7261;p23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3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3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3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3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3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3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3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3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3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3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3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3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3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3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3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3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3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3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3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3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3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3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3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3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3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3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3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3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3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3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3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3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3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3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3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3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3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3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3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3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3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3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3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3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3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3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3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3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3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1" name="Google Shape;7311;p23"/>
          <p:cNvGrpSpPr/>
          <p:nvPr/>
        </p:nvGrpSpPr>
        <p:grpSpPr>
          <a:xfrm>
            <a:off x="145881" y="206"/>
            <a:ext cx="8852237" cy="5143474"/>
            <a:chOff x="145881" y="206"/>
            <a:chExt cx="8852237" cy="5143474"/>
          </a:xfrm>
        </p:grpSpPr>
        <p:grpSp>
          <p:nvGrpSpPr>
            <p:cNvPr id="7312" name="Google Shape;7312;p23"/>
            <p:cNvGrpSpPr/>
            <p:nvPr/>
          </p:nvGrpSpPr>
          <p:grpSpPr>
            <a:xfrm>
              <a:off x="145881" y="206"/>
              <a:ext cx="600248" cy="4852321"/>
              <a:chOff x="384275" y="206"/>
              <a:chExt cx="600248" cy="4852321"/>
            </a:xfrm>
          </p:grpSpPr>
          <p:sp>
            <p:nvSpPr>
              <p:cNvPr id="7313" name="Google Shape;7313;p23"/>
              <p:cNvSpPr/>
              <p:nvPr/>
            </p:nvSpPr>
            <p:spPr>
              <a:xfrm>
                <a:off x="665978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23"/>
              <p:cNvSpPr/>
              <p:nvPr/>
            </p:nvSpPr>
            <p:spPr>
              <a:xfrm>
                <a:off x="665978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23"/>
              <p:cNvSpPr/>
              <p:nvPr/>
            </p:nvSpPr>
            <p:spPr>
              <a:xfrm>
                <a:off x="665978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23"/>
              <p:cNvSpPr/>
              <p:nvPr/>
            </p:nvSpPr>
            <p:spPr>
              <a:xfrm>
                <a:off x="657752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23"/>
              <p:cNvSpPr/>
              <p:nvPr/>
            </p:nvSpPr>
            <p:spPr>
              <a:xfrm>
                <a:off x="657752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23"/>
              <p:cNvSpPr/>
              <p:nvPr/>
            </p:nvSpPr>
            <p:spPr>
              <a:xfrm>
                <a:off x="665978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23"/>
              <p:cNvSpPr/>
              <p:nvPr/>
            </p:nvSpPr>
            <p:spPr>
              <a:xfrm>
                <a:off x="657752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23"/>
              <p:cNvSpPr/>
              <p:nvPr/>
            </p:nvSpPr>
            <p:spPr>
              <a:xfrm>
                <a:off x="665978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23"/>
              <p:cNvSpPr/>
              <p:nvPr/>
            </p:nvSpPr>
            <p:spPr>
              <a:xfrm>
                <a:off x="657752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63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23"/>
              <p:cNvSpPr/>
              <p:nvPr/>
            </p:nvSpPr>
            <p:spPr>
              <a:xfrm>
                <a:off x="657752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23"/>
              <p:cNvSpPr/>
              <p:nvPr/>
            </p:nvSpPr>
            <p:spPr>
              <a:xfrm>
                <a:off x="665978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23"/>
              <p:cNvSpPr/>
              <p:nvPr/>
            </p:nvSpPr>
            <p:spPr>
              <a:xfrm>
                <a:off x="665978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23"/>
              <p:cNvSpPr/>
              <p:nvPr/>
            </p:nvSpPr>
            <p:spPr>
              <a:xfrm>
                <a:off x="665978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23"/>
              <p:cNvSpPr/>
              <p:nvPr/>
            </p:nvSpPr>
            <p:spPr>
              <a:xfrm>
                <a:off x="657752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23"/>
              <p:cNvSpPr/>
              <p:nvPr/>
            </p:nvSpPr>
            <p:spPr>
              <a:xfrm>
                <a:off x="665978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23"/>
              <p:cNvSpPr/>
              <p:nvPr/>
            </p:nvSpPr>
            <p:spPr>
              <a:xfrm>
                <a:off x="665978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23"/>
              <p:cNvSpPr/>
              <p:nvPr/>
            </p:nvSpPr>
            <p:spPr>
              <a:xfrm>
                <a:off x="657752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23"/>
              <p:cNvSpPr/>
              <p:nvPr/>
            </p:nvSpPr>
            <p:spPr>
              <a:xfrm>
                <a:off x="665978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31" name="Google Shape;7331;p23"/>
              <p:cNvGrpSpPr/>
              <p:nvPr/>
            </p:nvGrpSpPr>
            <p:grpSpPr>
              <a:xfrm>
                <a:off x="384275" y="206"/>
                <a:ext cx="53414" cy="4852321"/>
                <a:chOff x="418506" y="206"/>
                <a:chExt cx="53414" cy="4852321"/>
              </a:xfrm>
            </p:grpSpPr>
            <p:sp>
              <p:nvSpPr>
                <p:cNvPr id="7332" name="Google Shape;7332;p23"/>
                <p:cNvSpPr/>
                <p:nvPr/>
              </p:nvSpPr>
              <p:spPr>
                <a:xfrm>
                  <a:off x="426733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3" name="Google Shape;7333;p23"/>
                <p:cNvSpPr/>
                <p:nvPr/>
              </p:nvSpPr>
              <p:spPr>
                <a:xfrm>
                  <a:off x="426733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4" name="Google Shape;7334;p23"/>
                <p:cNvSpPr/>
                <p:nvPr/>
              </p:nvSpPr>
              <p:spPr>
                <a:xfrm>
                  <a:off x="426733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5" name="Google Shape;7335;p23"/>
                <p:cNvSpPr/>
                <p:nvPr/>
              </p:nvSpPr>
              <p:spPr>
                <a:xfrm>
                  <a:off x="426733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6" name="Google Shape;7336;p23"/>
                <p:cNvSpPr/>
                <p:nvPr/>
              </p:nvSpPr>
              <p:spPr>
                <a:xfrm>
                  <a:off x="418506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7" name="Google Shape;7337;p23"/>
                <p:cNvSpPr/>
                <p:nvPr/>
              </p:nvSpPr>
              <p:spPr>
                <a:xfrm>
                  <a:off x="418506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8" name="Google Shape;7338;p23"/>
                <p:cNvSpPr/>
                <p:nvPr/>
              </p:nvSpPr>
              <p:spPr>
                <a:xfrm>
                  <a:off x="426733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9" name="Google Shape;7339;p23"/>
                <p:cNvSpPr/>
                <p:nvPr/>
              </p:nvSpPr>
              <p:spPr>
                <a:xfrm>
                  <a:off x="418506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4"/>
                        <a:pt x="1" y="347"/>
                      </a:cubicBezTo>
                      <a:cubicBezTo>
                        <a:pt x="1" y="563"/>
                        <a:pt x="85" y="686"/>
                        <a:pt x="216" y="686"/>
                      </a:cubicBezTo>
                      <a:cubicBezTo>
                        <a:pt x="363" y="686"/>
                        <a:pt x="447" y="563"/>
                        <a:pt x="447" y="339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0" name="Google Shape;7340;p23"/>
                <p:cNvSpPr/>
                <p:nvPr/>
              </p:nvSpPr>
              <p:spPr>
                <a:xfrm>
                  <a:off x="426733" y="1156713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1" name="Google Shape;7341;p23"/>
                <p:cNvSpPr/>
                <p:nvPr/>
              </p:nvSpPr>
              <p:spPr>
                <a:xfrm>
                  <a:off x="418506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2" name="Google Shape;7342;p23"/>
                <p:cNvSpPr/>
                <p:nvPr/>
              </p:nvSpPr>
              <p:spPr>
                <a:xfrm>
                  <a:off x="426733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3" name="Google Shape;7343;p23"/>
                <p:cNvSpPr/>
                <p:nvPr/>
              </p:nvSpPr>
              <p:spPr>
                <a:xfrm>
                  <a:off x="418506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4" name="Google Shape;7344;p23"/>
                <p:cNvSpPr/>
                <p:nvPr/>
              </p:nvSpPr>
              <p:spPr>
                <a:xfrm>
                  <a:off x="426733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5" name="Google Shape;7345;p23"/>
                <p:cNvSpPr/>
                <p:nvPr/>
              </p:nvSpPr>
              <p:spPr>
                <a:xfrm>
                  <a:off x="418506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6" name="Google Shape;7346;p23"/>
                <p:cNvSpPr/>
                <p:nvPr/>
              </p:nvSpPr>
              <p:spPr>
                <a:xfrm>
                  <a:off x="426733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7" name="Google Shape;7347;p23"/>
                <p:cNvSpPr/>
                <p:nvPr/>
              </p:nvSpPr>
              <p:spPr>
                <a:xfrm>
                  <a:off x="426733" y="216990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8" name="Google Shape;7348;p23"/>
                <p:cNvSpPr/>
                <p:nvPr/>
              </p:nvSpPr>
              <p:spPr>
                <a:xfrm>
                  <a:off x="418506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9" name="Google Shape;7349;p23"/>
                <p:cNvSpPr/>
                <p:nvPr/>
              </p:nvSpPr>
              <p:spPr>
                <a:xfrm>
                  <a:off x="418506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0" name="Google Shape;7350;p23"/>
                <p:cNvSpPr/>
                <p:nvPr/>
              </p:nvSpPr>
              <p:spPr>
                <a:xfrm>
                  <a:off x="426733" y="260449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1" name="Google Shape;7351;p23"/>
                <p:cNvSpPr/>
                <p:nvPr/>
              </p:nvSpPr>
              <p:spPr>
                <a:xfrm>
                  <a:off x="418506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2" name="Google Shape;7352;p23"/>
                <p:cNvSpPr/>
                <p:nvPr/>
              </p:nvSpPr>
              <p:spPr>
                <a:xfrm>
                  <a:off x="426733" y="289385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3" name="Google Shape;7353;p23"/>
                <p:cNvSpPr/>
                <p:nvPr/>
              </p:nvSpPr>
              <p:spPr>
                <a:xfrm>
                  <a:off x="426733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4" name="Google Shape;7354;p23"/>
                <p:cNvSpPr/>
                <p:nvPr/>
              </p:nvSpPr>
              <p:spPr>
                <a:xfrm>
                  <a:off x="418506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5" name="Google Shape;7355;p23"/>
                <p:cNvSpPr/>
                <p:nvPr/>
              </p:nvSpPr>
              <p:spPr>
                <a:xfrm>
                  <a:off x="418506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6" name="Google Shape;7356;p23"/>
                <p:cNvSpPr/>
                <p:nvPr/>
              </p:nvSpPr>
              <p:spPr>
                <a:xfrm>
                  <a:off x="418506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2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7" name="Google Shape;7357;p23"/>
                <p:cNvSpPr/>
                <p:nvPr/>
              </p:nvSpPr>
              <p:spPr>
                <a:xfrm>
                  <a:off x="426733" y="361685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8" name="Google Shape;7358;p23"/>
                <p:cNvSpPr/>
                <p:nvPr/>
              </p:nvSpPr>
              <p:spPr>
                <a:xfrm>
                  <a:off x="426733" y="37619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9" name="Google Shape;7359;p23"/>
                <p:cNvSpPr/>
                <p:nvPr/>
              </p:nvSpPr>
              <p:spPr>
                <a:xfrm>
                  <a:off x="426733" y="390621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0" name="Google Shape;7360;p23"/>
                <p:cNvSpPr/>
                <p:nvPr/>
              </p:nvSpPr>
              <p:spPr>
                <a:xfrm>
                  <a:off x="418506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1" name="Google Shape;7361;p23"/>
                <p:cNvSpPr/>
                <p:nvPr/>
              </p:nvSpPr>
              <p:spPr>
                <a:xfrm>
                  <a:off x="426733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2" name="Google Shape;7362;p23"/>
                <p:cNvSpPr/>
                <p:nvPr/>
              </p:nvSpPr>
              <p:spPr>
                <a:xfrm>
                  <a:off x="418506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3" name="Google Shape;7363;p23"/>
                <p:cNvSpPr/>
                <p:nvPr/>
              </p:nvSpPr>
              <p:spPr>
                <a:xfrm>
                  <a:off x="426733" y="44849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4" name="Google Shape;7364;p23"/>
                <p:cNvSpPr/>
                <p:nvPr/>
              </p:nvSpPr>
              <p:spPr>
                <a:xfrm>
                  <a:off x="418506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5" name="Google Shape;7365;p23"/>
                <p:cNvSpPr/>
                <p:nvPr/>
              </p:nvSpPr>
              <p:spPr>
                <a:xfrm>
                  <a:off x="426733" y="47743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366" name="Google Shape;7366;p23"/>
              <p:cNvSpPr/>
              <p:nvPr/>
            </p:nvSpPr>
            <p:spPr>
              <a:xfrm>
                <a:off x="939336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23"/>
              <p:cNvSpPr/>
              <p:nvPr/>
            </p:nvSpPr>
            <p:spPr>
              <a:xfrm>
                <a:off x="939336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23"/>
              <p:cNvSpPr/>
              <p:nvPr/>
            </p:nvSpPr>
            <p:spPr>
              <a:xfrm>
                <a:off x="939336" y="288618"/>
                <a:ext cx="26826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64" extrusionOk="0">
                    <a:moveTo>
                      <a:pt x="147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23"/>
              <p:cNvSpPr/>
              <p:nvPr/>
            </p:nvSpPr>
            <p:spPr>
              <a:xfrm>
                <a:off x="939336" y="4337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23"/>
              <p:cNvSpPr/>
              <p:nvPr/>
            </p:nvSpPr>
            <p:spPr>
              <a:xfrm>
                <a:off x="931109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7" y="609"/>
                      <a:pt x="93" y="517"/>
                      <a:pt x="93" y="347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1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23"/>
              <p:cNvSpPr/>
              <p:nvPr/>
            </p:nvSpPr>
            <p:spPr>
              <a:xfrm>
                <a:off x="931109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23"/>
              <p:cNvSpPr/>
              <p:nvPr/>
            </p:nvSpPr>
            <p:spPr>
              <a:xfrm>
                <a:off x="939336" y="86830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23"/>
              <p:cNvSpPr/>
              <p:nvPr/>
            </p:nvSpPr>
            <p:spPr>
              <a:xfrm>
                <a:off x="931109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7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74" name="Google Shape;7374;p23"/>
            <p:cNvGrpSpPr/>
            <p:nvPr/>
          </p:nvGrpSpPr>
          <p:grpSpPr>
            <a:xfrm>
              <a:off x="8398705" y="206"/>
              <a:ext cx="599413" cy="5143474"/>
              <a:chOff x="8322446" y="206"/>
              <a:chExt cx="599413" cy="5143474"/>
            </a:xfrm>
          </p:grpSpPr>
          <p:sp>
            <p:nvSpPr>
              <p:cNvPr id="7375" name="Google Shape;7375;p23"/>
              <p:cNvSpPr/>
              <p:nvPr/>
            </p:nvSpPr>
            <p:spPr>
              <a:xfrm>
                <a:off x="8330672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23"/>
              <p:cNvSpPr/>
              <p:nvPr/>
            </p:nvSpPr>
            <p:spPr>
              <a:xfrm>
                <a:off x="8603314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77" name="Google Shape;7377;p23"/>
              <p:cNvGrpSpPr/>
              <p:nvPr/>
            </p:nvGrpSpPr>
            <p:grpSpPr>
              <a:xfrm>
                <a:off x="8322446" y="206"/>
                <a:ext cx="599413" cy="5143474"/>
                <a:chOff x="8160192" y="206"/>
                <a:chExt cx="599413" cy="5143474"/>
              </a:xfrm>
            </p:grpSpPr>
            <p:grpSp>
              <p:nvGrpSpPr>
                <p:cNvPr id="7378" name="Google Shape;7378;p23"/>
                <p:cNvGrpSpPr/>
                <p:nvPr/>
              </p:nvGrpSpPr>
              <p:grpSpPr>
                <a:xfrm>
                  <a:off x="8706192" y="206"/>
                  <a:ext cx="53414" cy="5143474"/>
                  <a:chOff x="8511811" y="206"/>
                  <a:chExt cx="53414" cy="5143474"/>
                </a:xfrm>
              </p:grpSpPr>
              <p:sp>
                <p:nvSpPr>
                  <p:cNvPr id="7379" name="Google Shape;7379;p23"/>
                  <p:cNvSpPr/>
                  <p:nvPr/>
                </p:nvSpPr>
                <p:spPr>
                  <a:xfrm>
                    <a:off x="8520038" y="206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0" name="Google Shape;7380;p23"/>
                  <p:cNvSpPr/>
                  <p:nvPr/>
                </p:nvSpPr>
                <p:spPr>
                  <a:xfrm>
                    <a:off x="8520038" y="14435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1" name="Google Shape;7381;p23"/>
                  <p:cNvSpPr/>
                  <p:nvPr/>
                </p:nvSpPr>
                <p:spPr>
                  <a:xfrm>
                    <a:off x="8520038" y="28957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2" name="Google Shape;7382;p23"/>
                  <p:cNvSpPr/>
                  <p:nvPr/>
                </p:nvSpPr>
                <p:spPr>
                  <a:xfrm>
                    <a:off x="8511811" y="432883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1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3" name="Google Shape;7383;p23"/>
                  <p:cNvSpPr/>
                  <p:nvPr/>
                </p:nvSpPr>
                <p:spPr>
                  <a:xfrm>
                    <a:off x="8511811" y="57702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4" name="Google Shape;7384;p23"/>
                  <p:cNvSpPr/>
                  <p:nvPr/>
                </p:nvSpPr>
                <p:spPr>
                  <a:xfrm>
                    <a:off x="8520038" y="72308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5" name="Google Shape;7385;p23"/>
                  <p:cNvSpPr/>
                  <p:nvPr/>
                </p:nvSpPr>
                <p:spPr>
                  <a:xfrm>
                    <a:off x="8511811" y="86639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6" name="Google Shape;7386;p23"/>
                  <p:cNvSpPr/>
                  <p:nvPr/>
                </p:nvSpPr>
                <p:spPr>
                  <a:xfrm>
                    <a:off x="8520038" y="101244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7" name="Google Shape;7387;p23"/>
                  <p:cNvSpPr/>
                  <p:nvPr/>
                </p:nvSpPr>
                <p:spPr>
                  <a:xfrm>
                    <a:off x="8511811" y="115575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63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8" name="Google Shape;7388;p23"/>
                  <p:cNvSpPr/>
                  <p:nvPr/>
                </p:nvSpPr>
                <p:spPr>
                  <a:xfrm>
                    <a:off x="8511811" y="130097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89" name="Google Shape;7389;p23"/>
                  <p:cNvSpPr/>
                  <p:nvPr/>
                </p:nvSpPr>
                <p:spPr>
                  <a:xfrm>
                    <a:off x="8520038" y="144703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0" name="Google Shape;7390;p23"/>
                  <p:cNvSpPr/>
                  <p:nvPr/>
                </p:nvSpPr>
                <p:spPr>
                  <a:xfrm>
                    <a:off x="8520038" y="159117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1" name="Google Shape;7391;p23"/>
                  <p:cNvSpPr/>
                  <p:nvPr/>
                </p:nvSpPr>
                <p:spPr>
                  <a:xfrm>
                    <a:off x="8520038" y="1736397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2" name="Google Shape;7392;p23"/>
                  <p:cNvSpPr/>
                  <p:nvPr/>
                </p:nvSpPr>
                <p:spPr>
                  <a:xfrm>
                    <a:off x="8511811" y="187970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3" name="Google Shape;7393;p23"/>
                  <p:cNvSpPr/>
                  <p:nvPr/>
                </p:nvSpPr>
                <p:spPr>
                  <a:xfrm>
                    <a:off x="8520038" y="202576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4" name="Google Shape;7394;p23"/>
                  <p:cNvSpPr/>
                  <p:nvPr/>
                </p:nvSpPr>
                <p:spPr>
                  <a:xfrm>
                    <a:off x="8520038" y="217002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5" name="Google Shape;7395;p23"/>
                  <p:cNvSpPr/>
                  <p:nvPr/>
                </p:nvSpPr>
                <p:spPr>
                  <a:xfrm>
                    <a:off x="8511811" y="231322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6" name="Google Shape;7396;p23"/>
                  <p:cNvSpPr/>
                  <p:nvPr/>
                </p:nvSpPr>
                <p:spPr>
                  <a:xfrm>
                    <a:off x="8520038" y="245939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7" name="Google Shape;7397;p23"/>
                  <p:cNvSpPr/>
                  <p:nvPr/>
                </p:nvSpPr>
                <p:spPr>
                  <a:xfrm>
                    <a:off x="8511811" y="260270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8" name="Google Shape;7398;p23"/>
                  <p:cNvSpPr/>
                  <p:nvPr/>
                </p:nvSpPr>
                <p:spPr>
                  <a:xfrm>
                    <a:off x="8520038" y="274875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9" name="Google Shape;7399;p23"/>
                  <p:cNvSpPr/>
                  <p:nvPr/>
                </p:nvSpPr>
                <p:spPr>
                  <a:xfrm>
                    <a:off x="8511811" y="289206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0" name="Google Shape;7400;p23"/>
                  <p:cNvSpPr/>
                  <p:nvPr/>
                </p:nvSpPr>
                <p:spPr>
                  <a:xfrm>
                    <a:off x="8520038" y="303812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1" name="Google Shape;7401;p23"/>
                  <p:cNvSpPr/>
                  <p:nvPr/>
                </p:nvSpPr>
                <p:spPr>
                  <a:xfrm>
                    <a:off x="8511811" y="31814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2" name="Google Shape;7402;p23"/>
                  <p:cNvSpPr/>
                  <p:nvPr/>
                </p:nvSpPr>
                <p:spPr>
                  <a:xfrm>
                    <a:off x="8511811" y="33265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3" name="Google Shape;7403;p23"/>
                  <p:cNvSpPr/>
                  <p:nvPr/>
                </p:nvSpPr>
                <p:spPr>
                  <a:xfrm>
                    <a:off x="8520038" y="347258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4" name="Google Shape;7404;p23"/>
                  <p:cNvSpPr/>
                  <p:nvPr/>
                </p:nvSpPr>
                <p:spPr>
                  <a:xfrm>
                    <a:off x="8511811" y="361590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5" name="Google Shape;7405;p23"/>
                  <p:cNvSpPr/>
                  <p:nvPr/>
                </p:nvSpPr>
                <p:spPr>
                  <a:xfrm>
                    <a:off x="8511811" y="37601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6" name="Google Shape;7406;p23"/>
                  <p:cNvSpPr/>
                  <p:nvPr/>
                </p:nvSpPr>
                <p:spPr>
                  <a:xfrm>
                    <a:off x="8511811" y="39052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7" name="Google Shape;7407;p23"/>
                  <p:cNvSpPr/>
                  <p:nvPr/>
                </p:nvSpPr>
                <p:spPr>
                  <a:xfrm>
                    <a:off x="8520038" y="405131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8" name="Google Shape;7408;p23"/>
                  <p:cNvSpPr/>
                  <p:nvPr/>
                </p:nvSpPr>
                <p:spPr>
                  <a:xfrm>
                    <a:off x="8520038" y="41955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7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9" name="Google Shape;7409;p23"/>
                  <p:cNvSpPr/>
                  <p:nvPr/>
                </p:nvSpPr>
                <p:spPr>
                  <a:xfrm>
                    <a:off x="8520038" y="43406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0" name="Google Shape;7410;p23"/>
                  <p:cNvSpPr/>
                  <p:nvPr/>
                </p:nvSpPr>
                <p:spPr>
                  <a:xfrm>
                    <a:off x="8511811" y="448399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1" name="Google Shape;7411;p23"/>
                  <p:cNvSpPr/>
                  <p:nvPr/>
                </p:nvSpPr>
                <p:spPr>
                  <a:xfrm>
                    <a:off x="8520038" y="4630049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2" name="Google Shape;7412;p23"/>
                  <p:cNvSpPr/>
                  <p:nvPr/>
                </p:nvSpPr>
                <p:spPr>
                  <a:xfrm>
                    <a:off x="8511811" y="477336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3" name="Google Shape;7413;p23"/>
                  <p:cNvSpPr/>
                  <p:nvPr/>
                </p:nvSpPr>
                <p:spPr>
                  <a:xfrm>
                    <a:off x="8520038" y="491941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4" name="Google Shape;7414;p23"/>
                  <p:cNvSpPr/>
                  <p:nvPr/>
                </p:nvSpPr>
                <p:spPr>
                  <a:xfrm>
                    <a:off x="8511811" y="506272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415" name="Google Shape;7415;p23"/>
                <p:cNvSpPr/>
                <p:nvPr/>
              </p:nvSpPr>
              <p:spPr>
                <a:xfrm>
                  <a:off x="8168419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6" name="Google Shape;7416;p23"/>
                <p:cNvSpPr/>
                <p:nvPr/>
              </p:nvSpPr>
              <p:spPr>
                <a:xfrm>
                  <a:off x="8168419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39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6" y="663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7" name="Google Shape;7417;p23"/>
                <p:cNvSpPr/>
                <p:nvPr/>
              </p:nvSpPr>
              <p:spPr>
                <a:xfrm>
                  <a:off x="8168419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8" name="Google Shape;7418;p23"/>
                <p:cNvSpPr/>
                <p:nvPr/>
              </p:nvSpPr>
              <p:spPr>
                <a:xfrm>
                  <a:off x="8160192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9" name="Google Shape;7419;p23"/>
                <p:cNvSpPr/>
                <p:nvPr/>
              </p:nvSpPr>
              <p:spPr>
                <a:xfrm>
                  <a:off x="8160192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0" name="Google Shape;7420;p23"/>
                <p:cNvSpPr/>
                <p:nvPr/>
              </p:nvSpPr>
              <p:spPr>
                <a:xfrm>
                  <a:off x="8168419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1" name="Google Shape;7421;p23"/>
                <p:cNvSpPr/>
                <p:nvPr/>
              </p:nvSpPr>
              <p:spPr>
                <a:xfrm>
                  <a:off x="8160192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2" y="686"/>
                        <a:pt x="447" y="563"/>
                        <a:pt x="447" y="339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2" name="Google Shape;7422;p23"/>
                <p:cNvSpPr/>
                <p:nvPr/>
              </p:nvSpPr>
              <p:spPr>
                <a:xfrm>
                  <a:off x="8441061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3" name="Google Shape;7423;p23"/>
                <p:cNvSpPr/>
                <p:nvPr/>
              </p:nvSpPr>
              <p:spPr>
                <a:xfrm>
                  <a:off x="8441061" y="288618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0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4" name="Google Shape;7424;p23"/>
                <p:cNvSpPr/>
                <p:nvPr/>
              </p:nvSpPr>
              <p:spPr>
                <a:xfrm>
                  <a:off x="8441061" y="4337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5" name="Google Shape;7425;p23"/>
                <p:cNvSpPr/>
                <p:nvPr/>
              </p:nvSpPr>
              <p:spPr>
                <a:xfrm>
                  <a:off x="8433669" y="57702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6" name="Google Shape;7426;p23"/>
                <p:cNvSpPr/>
                <p:nvPr/>
              </p:nvSpPr>
              <p:spPr>
                <a:xfrm>
                  <a:off x="8433669" y="722248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7" name="Google Shape;7427;p23"/>
                <p:cNvSpPr/>
                <p:nvPr/>
              </p:nvSpPr>
              <p:spPr>
                <a:xfrm>
                  <a:off x="8441061" y="86830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8" name="Google Shape;7428;p23"/>
                <p:cNvSpPr/>
                <p:nvPr/>
              </p:nvSpPr>
              <p:spPr>
                <a:xfrm>
                  <a:off x="8433669" y="1010660"/>
                  <a:ext cx="52460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16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3" y="686"/>
                        <a:pt x="440" y="563"/>
                        <a:pt x="440" y="339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9" name="Google Shape;7429;p23"/>
                <p:cNvSpPr/>
                <p:nvPr/>
              </p:nvSpPr>
              <p:spPr>
                <a:xfrm>
                  <a:off x="8441061" y="1156713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1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0" name="Google Shape;7430;p23"/>
                <p:cNvSpPr/>
                <p:nvPr/>
              </p:nvSpPr>
              <p:spPr>
                <a:xfrm>
                  <a:off x="8433669" y="130097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1" name="Google Shape;7431;p23"/>
                <p:cNvSpPr/>
                <p:nvPr/>
              </p:nvSpPr>
              <p:spPr>
                <a:xfrm>
                  <a:off x="8441061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2" name="Google Shape;7432;p23"/>
                <p:cNvSpPr/>
                <p:nvPr/>
              </p:nvSpPr>
              <p:spPr>
                <a:xfrm>
                  <a:off x="8433669" y="159034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3" name="Google Shape;7433;p23"/>
                <p:cNvSpPr/>
                <p:nvPr/>
              </p:nvSpPr>
              <p:spPr>
                <a:xfrm>
                  <a:off x="8441061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4" name="Google Shape;7434;p23"/>
                <p:cNvSpPr/>
                <p:nvPr/>
              </p:nvSpPr>
              <p:spPr>
                <a:xfrm>
                  <a:off x="8433669" y="187970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5" name="Google Shape;7435;p23"/>
                <p:cNvSpPr/>
                <p:nvPr/>
              </p:nvSpPr>
              <p:spPr>
                <a:xfrm>
                  <a:off x="8441061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6" name="Google Shape;7436;p23"/>
                <p:cNvSpPr/>
                <p:nvPr/>
              </p:nvSpPr>
              <p:spPr>
                <a:xfrm>
                  <a:off x="8441061" y="216990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7" name="Google Shape;7437;p23"/>
                <p:cNvSpPr/>
                <p:nvPr/>
              </p:nvSpPr>
              <p:spPr>
                <a:xfrm>
                  <a:off x="8433669" y="231322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8" name="Google Shape;7438;p23"/>
                <p:cNvSpPr/>
                <p:nvPr/>
              </p:nvSpPr>
              <p:spPr>
                <a:xfrm>
                  <a:off x="8433669" y="245843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439" name="Google Shape;7439;p23"/>
          <p:cNvSpPr txBox="1">
            <a:spLocks noGrp="1"/>
          </p:cNvSpPr>
          <p:nvPr>
            <p:ph type="subTitle" idx="1"/>
          </p:nvPr>
        </p:nvSpPr>
        <p:spPr>
          <a:xfrm>
            <a:off x="5668750" y="2345816"/>
            <a:ext cx="26415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440" name="Google Shape;7440;p23"/>
          <p:cNvSpPr txBox="1">
            <a:spLocks noGrp="1"/>
          </p:cNvSpPr>
          <p:nvPr>
            <p:ph type="subTitle" idx="2"/>
          </p:nvPr>
        </p:nvSpPr>
        <p:spPr>
          <a:xfrm>
            <a:off x="5668750" y="2827636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41" name="Google Shape;7441;p23"/>
          <p:cNvSpPr txBox="1">
            <a:spLocks noGrp="1"/>
          </p:cNvSpPr>
          <p:nvPr>
            <p:ph type="subTitle" idx="3"/>
          </p:nvPr>
        </p:nvSpPr>
        <p:spPr>
          <a:xfrm>
            <a:off x="5668750" y="1222004"/>
            <a:ext cx="26415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442" name="Google Shape;7442;p23"/>
          <p:cNvSpPr txBox="1">
            <a:spLocks noGrp="1"/>
          </p:cNvSpPr>
          <p:nvPr>
            <p:ph type="subTitle" idx="4"/>
          </p:nvPr>
        </p:nvSpPr>
        <p:spPr>
          <a:xfrm>
            <a:off x="5668750" y="170382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43" name="Google Shape;7443;p23"/>
          <p:cNvSpPr txBox="1">
            <a:spLocks noGrp="1"/>
          </p:cNvSpPr>
          <p:nvPr>
            <p:ph type="subTitle" idx="5"/>
          </p:nvPr>
        </p:nvSpPr>
        <p:spPr>
          <a:xfrm>
            <a:off x="5668750" y="3469628"/>
            <a:ext cx="2641500" cy="53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444" name="Google Shape;7444;p23"/>
          <p:cNvSpPr txBox="1">
            <a:spLocks noGrp="1"/>
          </p:cNvSpPr>
          <p:nvPr>
            <p:ph type="subTitle" idx="6"/>
          </p:nvPr>
        </p:nvSpPr>
        <p:spPr>
          <a:xfrm>
            <a:off x="5668750" y="395144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45" name="Google Shape;7445;p2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446" name="Google Shape;7446;p23"/>
          <p:cNvSpPr txBox="1">
            <a:spLocks noGrp="1"/>
          </p:cNvSpPr>
          <p:nvPr>
            <p:ph type="subTitle" idx="7"/>
          </p:nvPr>
        </p:nvSpPr>
        <p:spPr>
          <a:xfrm>
            <a:off x="1739500" y="1222004"/>
            <a:ext cx="26415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447" name="Google Shape;7447;p23"/>
          <p:cNvSpPr txBox="1">
            <a:spLocks noGrp="1"/>
          </p:cNvSpPr>
          <p:nvPr>
            <p:ph type="subTitle" idx="8"/>
          </p:nvPr>
        </p:nvSpPr>
        <p:spPr>
          <a:xfrm>
            <a:off x="1739500" y="1703824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48" name="Google Shape;7448;p23"/>
          <p:cNvSpPr txBox="1">
            <a:spLocks noGrp="1"/>
          </p:cNvSpPr>
          <p:nvPr>
            <p:ph type="subTitle" idx="9"/>
          </p:nvPr>
        </p:nvSpPr>
        <p:spPr>
          <a:xfrm>
            <a:off x="1739500" y="2345816"/>
            <a:ext cx="26415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449" name="Google Shape;7449;p23"/>
          <p:cNvSpPr txBox="1">
            <a:spLocks noGrp="1"/>
          </p:cNvSpPr>
          <p:nvPr>
            <p:ph type="subTitle" idx="13"/>
          </p:nvPr>
        </p:nvSpPr>
        <p:spPr>
          <a:xfrm>
            <a:off x="1739500" y="2827636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50" name="Google Shape;7450;p23"/>
          <p:cNvSpPr txBox="1">
            <a:spLocks noGrp="1"/>
          </p:cNvSpPr>
          <p:nvPr>
            <p:ph type="subTitle" idx="14"/>
          </p:nvPr>
        </p:nvSpPr>
        <p:spPr>
          <a:xfrm>
            <a:off x="1739500" y="3469628"/>
            <a:ext cx="26415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451" name="Google Shape;7451;p23"/>
          <p:cNvSpPr txBox="1">
            <a:spLocks noGrp="1"/>
          </p:cNvSpPr>
          <p:nvPr>
            <p:ph type="subTitle" idx="15"/>
          </p:nvPr>
        </p:nvSpPr>
        <p:spPr>
          <a:xfrm>
            <a:off x="1739500" y="3951448"/>
            <a:ext cx="2641500" cy="6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3_2">
    <p:spTree>
      <p:nvGrpSpPr>
        <p:cNvPr id="1" name="Shape 7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3" name="Google Shape;7453;p24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7454" name="Google Shape;7454;p24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4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4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4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4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4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4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4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4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4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4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4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4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4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4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4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4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4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4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4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4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4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4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4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4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4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4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4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4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4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4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4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4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4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4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4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4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4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4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4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4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4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4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4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4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4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4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4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4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4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4" name="Google Shape;7504;p24"/>
          <p:cNvGrpSpPr/>
          <p:nvPr/>
        </p:nvGrpSpPr>
        <p:grpSpPr>
          <a:xfrm>
            <a:off x="34718" y="206"/>
            <a:ext cx="9074564" cy="5143474"/>
            <a:chOff x="34718" y="206"/>
            <a:chExt cx="9074564" cy="5143474"/>
          </a:xfrm>
        </p:grpSpPr>
        <p:sp>
          <p:nvSpPr>
            <p:cNvPr id="7505" name="Google Shape;7505;p24"/>
            <p:cNvSpPr/>
            <p:nvPr/>
          </p:nvSpPr>
          <p:spPr>
            <a:xfrm>
              <a:off x="57374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4"/>
            <p:cNvSpPr/>
            <p:nvPr/>
          </p:nvSpPr>
          <p:spPr>
            <a:xfrm>
              <a:off x="57374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4"/>
            <p:cNvSpPr/>
            <p:nvPr/>
          </p:nvSpPr>
          <p:spPr>
            <a:xfrm>
              <a:off x="57374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4"/>
            <p:cNvSpPr/>
            <p:nvPr/>
          </p:nvSpPr>
          <p:spPr>
            <a:xfrm>
              <a:off x="565521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4"/>
            <p:cNvSpPr/>
            <p:nvPr/>
          </p:nvSpPr>
          <p:spPr>
            <a:xfrm>
              <a:off x="565521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4"/>
            <p:cNvSpPr/>
            <p:nvPr/>
          </p:nvSpPr>
          <p:spPr>
            <a:xfrm>
              <a:off x="57374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4"/>
            <p:cNvSpPr/>
            <p:nvPr/>
          </p:nvSpPr>
          <p:spPr>
            <a:xfrm>
              <a:off x="565521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4"/>
            <p:cNvSpPr/>
            <p:nvPr/>
          </p:nvSpPr>
          <p:spPr>
            <a:xfrm>
              <a:off x="57374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4"/>
            <p:cNvSpPr/>
            <p:nvPr/>
          </p:nvSpPr>
          <p:spPr>
            <a:xfrm>
              <a:off x="565521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4"/>
            <p:cNvSpPr/>
            <p:nvPr/>
          </p:nvSpPr>
          <p:spPr>
            <a:xfrm>
              <a:off x="565521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4"/>
            <p:cNvSpPr/>
            <p:nvPr/>
          </p:nvSpPr>
          <p:spPr>
            <a:xfrm>
              <a:off x="57374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4"/>
            <p:cNvSpPr/>
            <p:nvPr/>
          </p:nvSpPr>
          <p:spPr>
            <a:xfrm>
              <a:off x="57374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4"/>
            <p:cNvSpPr/>
            <p:nvPr/>
          </p:nvSpPr>
          <p:spPr>
            <a:xfrm>
              <a:off x="57374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4"/>
            <p:cNvSpPr/>
            <p:nvPr/>
          </p:nvSpPr>
          <p:spPr>
            <a:xfrm>
              <a:off x="565521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4"/>
            <p:cNvSpPr/>
            <p:nvPr/>
          </p:nvSpPr>
          <p:spPr>
            <a:xfrm>
              <a:off x="57374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4"/>
            <p:cNvSpPr/>
            <p:nvPr/>
          </p:nvSpPr>
          <p:spPr>
            <a:xfrm>
              <a:off x="57374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4"/>
            <p:cNvSpPr/>
            <p:nvPr/>
          </p:nvSpPr>
          <p:spPr>
            <a:xfrm>
              <a:off x="565521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4"/>
            <p:cNvSpPr/>
            <p:nvPr/>
          </p:nvSpPr>
          <p:spPr>
            <a:xfrm>
              <a:off x="57374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4"/>
            <p:cNvSpPr/>
            <p:nvPr/>
          </p:nvSpPr>
          <p:spPr>
            <a:xfrm>
              <a:off x="565521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4"/>
            <p:cNvSpPr/>
            <p:nvPr/>
          </p:nvSpPr>
          <p:spPr>
            <a:xfrm>
              <a:off x="573748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4"/>
            <p:cNvSpPr/>
            <p:nvPr/>
          </p:nvSpPr>
          <p:spPr>
            <a:xfrm>
              <a:off x="565521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4"/>
            <p:cNvSpPr/>
            <p:nvPr/>
          </p:nvSpPr>
          <p:spPr>
            <a:xfrm>
              <a:off x="573748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4"/>
            <p:cNvSpPr/>
            <p:nvPr/>
          </p:nvSpPr>
          <p:spPr>
            <a:xfrm>
              <a:off x="565521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4"/>
            <p:cNvSpPr/>
            <p:nvPr/>
          </p:nvSpPr>
          <p:spPr>
            <a:xfrm>
              <a:off x="565521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4"/>
            <p:cNvSpPr/>
            <p:nvPr/>
          </p:nvSpPr>
          <p:spPr>
            <a:xfrm>
              <a:off x="573748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4"/>
            <p:cNvSpPr/>
            <p:nvPr/>
          </p:nvSpPr>
          <p:spPr>
            <a:xfrm>
              <a:off x="565521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4"/>
            <p:cNvSpPr/>
            <p:nvPr/>
          </p:nvSpPr>
          <p:spPr>
            <a:xfrm>
              <a:off x="565521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4"/>
            <p:cNvSpPr/>
            <p:nvPr/>
          </p:nvSpPr>
          <p:spPr>
            <a:xfrm>
              <a:off x="565521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4"/>
            <p:cNvSpPr/>
            <p:nvPr/>
          </p:nvSpPr>
          <p:spPr>
            <a:xfrm>
              <a:off x="573748" y="40513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4"/>
            <p:cNvSpPr/>
            <p:nvPr/>
          </p:nvSpPr>
          <p:spPr>
            <a:xfrm>
              <a:off x="573748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4"/>
            <p:cNvSpPr/>
            <p:nvPr/>
          </p:nvSpPr>
          <p:spPr>
            <a:xfrm>
              <a:off x="573748" y="43406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4"/>
            <p:cNvSpPr/>
            <p:nvPr/>
          </p:nvSpPr>
          <p:spPr>
            <a:xfrm>
              <a:off x="565521" y="44839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4"/>
            <p:cNvSpPr/>
            <p:nvPr/>
          </p:nvSpPr>
          <p:spPr>
            <a:xfrm>
              <a:off x="573748" y="46300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4"/>
            <p:cNvSpPr/>
            <p:nvPr/>
          </p:nvSpPr>
          <p:spPr>
            <a:xfrm>
              <a:off x="565521" y="47733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4"/>
            <p:cNvSpPr/>
            <p:nvPr/>
          </p:nvSpPr>
          <p:spPr>
            <a:xfrm>
              <a:off x="573748" y="49194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4"/>
            <p:cNvSpPr/>
            <p:nvPr/>
          </p:nvSpPr>
          <p:spPr>
            <a:xfrm>
              <a:off x="565521" y="506272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4"/>
            <p:cNvSpPr/>
            <p:nvPr/>
          </p:nvSpPr>
          <p:spPr>
            <a:xfrm>
              <a:off x="110467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4"/>
            <p:cNvSpPr/>
            <p:nvPr/>
          </p:nvSpPr>
          <p:spPr>
            <a:xfrm>
              <a:off x="110467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4"/>
            <p:cNvSpPr/>
            <p:nvPr/>
          </p:nvSpPr>
          <p:spPr>
            <a:xfrm>
              <a:off x="1104670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4"/>
            <p:cNvSpPr/>
            <p:nvPr/>
          </p:nvSpPr>
          <p:spPr>
            <a:xfrm>
              <a:off x="109632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4"/>
            <p:cNvSpPr/>
            <p:nvPr/>
          </p:nvSpPr>
          <p:spPr>
            <a:xfrm>
              <a:off x="109632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4"/>
            <p:cNvSpPr/>
            <p:nvPr/>
          </p:nvSpPr>
          <p:spPr>
            <a:xfrm>
              <a:off x="1104670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4"/>
            <p:cNvSpPr/>
            <p:nvPr/>
          </p:nvSpPr>
          <p:spPr>
            <a:xfrm>
              <a:off x="109632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4"/>
            <p:cNvSpPr/>
            <p:nvPr/>
          </p:nvSpPr>
          <p:spPr>
            <a:xfrm>
              <a:off x="1104670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4"/>
            <p:cNvSpPr/>
            <p:nvPr/>
          </p:nvSpPr>
          <p:spPr>
            <a:xfrm>
              <a:off x="109632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4"/>
            <p:cNvSpPr/>
            <p:nvPr/>
          </p:nvSpPr>
          <p:spPr>
            <a:xfrm>
              <a:off x="109632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4"/>
            <p:cNvSpPr/>
            <p:nvPr/>
          </p:nvSpPr>
          <p:spPr>
            <a:xfrm>
              <a:off x="110467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4"/>
            <p:cNvSpPr/>
            <p:nvPr/>
          </p:nvSpPr>
          <p:spPr>
            <a:xfrm>
              <a:off x="1104670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4"/>
            <p:cNvSpPr/>
            <p:nvPr/>
          </p:nvSpPr>
          <p:spPr>
            <a:xfrm>
              <a:off x="137001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4"/>
            <p:cNvSpPr/>
            <p:nvPr/>
          </p:nvSpPr>
          <p:spPr>
            <a:xfrm>
              <a:off x="137001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4"/>
            <p:cNvSpPr/>
            <p:nvPr/>
          </p:nvSpPr>
          <p:spPr>
            <a:xfrm>
              <a:off x="137001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4"/>
            <p:cNvSpPr/>
            <p:nvPr/>
          </p:nvSpPr>
          <p:spPr>
            <a:xfrm>
              <a:off x="1361785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4"/>
            <p:cNvSpPr/>
            <p:nvPr/>
          </p:nvSpPr>
          <p:spPr>
            <a:xfrm>
              <a:off x="1361785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4"/>
            <p:cNvSpPr/>
            <p:nvPr/>
          </p:nvSpPr>
          <p:spPr>
            <a:xfrm>
              <a:off x="137001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4"/>
            <p:cNvSpPr/>
            <p:nvPr/>
          </p:nvSpPr>
          <p:spPr>
            <a:xfrm>
              <a:off x="1361785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4"/>
            <p:cNvSpPr/>
            <p:nvPr/>
          </p:nvSpPr>
          <p:spPr>
            <a:xfrm>
              <a:off x="137001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4"/>
            <p:cNvSpPr/>
            <p:nvPr/>
          </p:nvSpPr>
          <p:spPr>
            <a:xfrm>
              <a:off x="1361785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4"/>
            <p:cNvSpPr/>
            <p:nvPr/>
          </p:nvSpPr>
          <p:spPr>
            <a:xfrm>
              <a:off x="1361785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4"/>
            <p:cNvSpPr/>
            <p:nvPr/>
          </p:nvSpPr>
          <p:spPr>
            <a:xfrm>
              <a:off x="1370012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4"/>
            <p:cNvSpPr/>
            <p:nvPr/>
          </p:nvSpPr>
          <p:spPr>
            <a:xfrm>
              <a:off x="853412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4"/>
            <p:cNvSpPr/>
            <p:nvPr/>
          </p:nvSpPr>
          <p:spPr>
            <a:xfrm>
              <a:off x="853412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4"/>
            <p:cNvSpPr/>
            <p:nvPr/>
          </p:nvSpPr>
          <p:spPr>
            <a:xfrm>
              <a:off x="853412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4"/>
            <p:cNvSpPr/>
            <p:nvPr/>
          </p:nvSpPr>
          <p:spPr>
            <a:xfrm>
              <a:off x="852590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4"/>
            <p:cNvSpPr/>
            <p:nvPr/>
          </p:nvSpPr>
          <p:spPr>
            <a:xfrm>
              <a:off x="852590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4"/>
            <p:cNvSpPr/>
            <p:nvPr/>
          </p:nvSpPr>
          <p:spPr>
            <a:xfrm>
              <a:off x="8534126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4"/>
            <p:cNvSpPr/>
            <p:nvPr/>
          </p:nvSpPr>
          <p:spPr>
            <a:xfrm>
              <a:off x="8525900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4"/>
            <p:cNvSpPr/>
            <p:nvPr/>
          </p:nvSpPr>
          <p:spPr>
            <a:xfrm>
              <a:off x="8534126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4"/>
            <p:cNvSpPr/>
            <p:nvPr/>
          </p:nvSpPr>
          <p:spPr>
            <a:xfrm>
              <a:off x="8525900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4"/>
            <p:cNvSpPr/>
            <p:nvPr/>
          </p:nvSpPr>
          <p:spPr>
            <a:xfrm>
              <a:off x="852590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4"/>
            <p:cNvSpPr/>
            <p:nvPr/>
          </p:nvSpPr>
          <p:spPr>
            <a:xfrm>
              <a:off x="853412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4"/>
            <p:cNvSpPr/>
            <p:nvPr/>
          </p:nvSpPr>
          <p:spPr>
            <a:xfrm>
              <a:off x="8534126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4"/>
            <p:cNvSpPr/>
            <p:nvPr/>
          </p:nvSpPr>
          <p:spPr>
            <a:xfrm>
              <a:off x="853412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4"/>
            <p:cNvSpPr/>
            <p:nvPr/>
          </p:nvSpPr>
          <p:spPr>
            <a:xfrm>
              <a:off x="852590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4"/>
            <p:cNvSpPr/>
            <p:nvPr/>
          </p:nvSpPr>
          <p:spPr>
            <a:xfrm>
              <a:off x="853412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4"/>
            <p:cNvSpPr/>
            <p:nvPr/>
          </p:nvSpPr>
          <p:spPr>
            <a:xfrm>
              <a:off x="8534126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4"/>
            <p:cNvSpPr/>
            <p:nvPr/>
          </p:nvSpPr>
          <p:spPr>
            <a:xfrm>
              <a:off x="852590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4"/>
            <p:cNvSpPr/>
            <p:nvPr/>
          </p:nvSpPr>
          <p:spPr>
            <a:xfrm>
              <a:off x="8534126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4"/>
            <p:cNvSpPr/>
            <p:nvPr/>
          </p:nvSpPr>
          <p:spPr>
            <a:xfrm>
              <a:off x="8525900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4"/>
            <p:cNvSpPr/>
            <p:nvPr/>
          </p:nvSpPr>
          <p:spPr>
            <a:xfrm>
              <a:off x="8534126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4"/>
            <p:cNvSpPr/>
            <p:nvPr/>
          </p:nvSpPr>
          <p:spPr>
            <a:xfrm>
              <a:off x="8525900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4"/>
            <p:cNvSpPr/>
            <p:nvPr/>
          </p:nvSpPr>
          <p:spPr>
            <a:xfrm>
              <a:off x="853412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4"/>
            <p:cNvSpPr/>
            <p:nvPr/>
          </p:nvSpPr>
          <p:spPr>
            <a:xfrm>
              <a:off x="8525900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4"/>
            <p:cNvSpPr/>
            <p:nvPr/>
          </p:nvSpPr>
          <p:spPr>
            <a:xfrm>
              <a:off x="852590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4"/>
            <p:cNvSpPr/>
            <p:nvPr/>
          </p:nvSpPr>
          <p:spPr>
            <a:xfrm>
              <a:off x="8534126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4"/>
            <p:cNvSpPr/>
            <p:nvPr/>
          </p:nvSpPr>
          <p:spPr>
            <a:xfrm>
              <a:off x="8525900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4"/>
            <p:cNvSpPr/>
            <p:nvPr/>
          </p:nvSpPr>
          <p:spPr>
            <a:xfrm>
              <a:off x="8525900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4"/>
            <p:cNvSpPr/>
            <p:nvPr/>
          </p:nvSpPr>
          <p:spPr>
            <a:xfrm>
              <a:off x="8525900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4"/>
            <p:cNvSpPr/>
            <p:nvPr/>
          </p:nvSpPr>
          <p:spPr>
            <a:xfrm>
              <a:off x="8534126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4"/>
            <p:cNvSpPr/>
            <p:nvPr/>
          </p:nvSpPr>
          <p:spPr>
            <a:xfrm>
              <a:off x="853412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4"/>
            <p:cNvSpPr/>
            <p:nvPr/>
          </p:nvSpPr>
          <p:spPr>
            <a:xfrm>
              <a:off x="8534126" y="43406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4"/>
            <p:cNvSpPr/>
            <p:nvPr/>
          </p:nvSpPr>
          <p:spPr>
            <a:xfrm>
              <a:off x="8525900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4"/>
            <p:cNvSpPr/>
            <p:nvPr/>
          </p:nvSpPr>
          <p:spPr>
            <a:xfrm>
              <a:off x="8534126" y="46300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4"/>
            <p:cNvSpPr/>
            <p:nvPr/>
          </p:nvSpPr>
          <p:spPr>
            <a:xfrm>
              <a:off x="8525900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4"/>
            <p:cNvSpPr/>
            <p:nvPr/>
          </p:nvSpPr>
          <p:spPr>
            <a:xfrm>
              <a:off x="8534126" y="49194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4"/>
            <p:cNvSpPr/>
            <p:nvPr/>
          </p:nvSpPr>
          <p:spPr>
            <a:xfrm>
              <a:off x="8525900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4"/>
            <p:cNvSpPr/>
            <p:nvPr/>
          </p:nvSpPr>
          <p:spPr>
            <a:xfrm>
              <a:off x="163535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4"/>
            <p:cNvSpPr/>
            <p:nvPr/>
          </p:nvSpPr>
          <p:spPr>
            <a:xfrm>
              <a:off x="163535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4"/>
            <p:cNvSpPr/>
            <p:nvPr/>
          </p:nvSpPr>
          <p:spPr>
            <a:xfrm>
              <a:off x="163535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4"/>
            <p:cNvSpPr/>
            <p:nvPr/>
          </p:nvSpPr>
          <p:spPr>
            <a:xfrm>
              <a:off x="162712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4"/>
            <p:cNvSpPr/>
            <p:nvPr/>
          </p:nvSpPr>
          <p:spPr>
            <a:xfrm>
              <a:off x="16271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4"/>
            <p:cNvSpPr/>
            <p:nvPr/>
          </p:nvSpPr>
          <p:spPr>
            <a:xfrm>
              <a:off x="163535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4"/>
            <p:cNvSpPr/>
            <p:nvPr/>
          </p:nvSpPr>
          <p:spPr>
            <a:xfrm>
              <a:off x="162712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4"/>
            <p:cNvSpPr/>
            <p:nvPr/>
          </p:nvSpPr>
          <p:spPr>
            <a:xfrm>
              <a:off x="163535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4"/>
            <p:cNvSpPr/>
            <p:nvPr/>
          </p:nvSpPr>
          <p:spPr>
            <a:xfrm>
              <a:off x="162712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4"/>
            <p:cNvSpPr/>
            <p:nvPr/>
          </p:nvSpPr>
          <p:spPr>
            <a:xfrm>
              <a:off x="162712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4"/>
            <p:cNvSpPr/>
            <p:nvPr/>
          </p:nvSpPr>
          <p:spPr>
            <a:xfrm>
              <a:off x="6677090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4"/>
            <p:cNvSpPr/>
            <p:nvPr/>
          </p:nvSpPr>
          <p:spPr>
            <a:xfrm>
              <a:off x="6677090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4"/>
            <p:cNvSpPr/>
            <p:nvPr/>
          </p:nvSpPr>
          <p:spPr>
            <a:xfrm>
              <a:off x="6677090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4"/>
            <p:cNvSpPr/>
            <p:nvPr/>
          </p:nvSpPr>
          <p:spPr>
            <a:xfrm>
              <a:off x="666874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4"/>
            <p:cNvSpPr/>
            <p:nvPr/>
          </p:nvSpPr>
          <p:spPr>
            <a:xfrm>
              <a:off x="6668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4"/>
            <p:cNvSpPr/>
            <p:nvPr/>
          </p:nvSpPr>
          <p:spPr>
            <a:xfrm>
              <a:off x="6677090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4"/>
            <p:cNvSpPr/>
            <p:nvPr/>
          </p:nvSpPr>
          <p:spPr>
            <a:xfrm>
              <a:off x="666874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4"/>
            <p:cNvSpPr/>
            <p:nvPr/>
          </p:nvSpPr>
          <p:spPr>
            <a:xfrm>
              <a:off x="6677090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4"/>
            <p:cNvSpPr/>
            <p:nvPr/>
          </p:nvSpPr>
          <p:spPr>
            <a:xfrm>
              <a:off x="666874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4"/>
            <p:cNvSpPr/>
            <p:nvPr/>
          </p:nvSpPr>
          <p:spPr>
            <a:xfrm>
              <a:off x="666874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4"/>
            <p:cNvSpPr/>
            <p:nvPr/>
          </p:nvSpPr>
          <p:spPr>
            <a:xfrm>
              <a:off x="773881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4"/>
            <p:cNvSpPr/>
            <p:nvPr/>
          </p:nvSpPr>
          <p:spPr>
            <a:xfrm>
              <a:off x="773881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4"/>
            <p:cNvSpPr/>
            <p:nvPr/>
          </p:nvSpPr>
          <p:spPr>
            <a:xfrm>
              <a:off x="7738816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4"/>
            <p:cNvSpPr/>
            <p:nvPr/>
          </p:nvSpPr>
          <p:spPr>
            <a:xfrm>
              <a:off x="773058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4"/>
            <p:cNvSpPr/>
            <p:nvPr/>
          </p:nvSpPr>
          <p:spPr>
            <a:xfrm>
              <a:off x="773058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4"/>
            <p:cNvSpPr/>
            <p:nvPr/>
          </p:nvSpPr>
          <p:spPr>
            <a:xfrm>
              <a:off x="7738816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4"/>
            <p:cNvSpPr/>
            <p:nvPr/>
          </p:nvSpPr>
          <p:spPr>
            <a:xfrm>
              <a:off x="773058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4"/>
            <p:cNvSpPr/>
            <p:nvPr/>
          </p:nvSpPr>
          <p:spPr>
            <a:xfrm>
              <a:off x="7738816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4"/>
            <p:cNvSpPr/>
            <p:nvPr/>
          </p:nvSpPr>
          <p:spPr>
            <a:xfrm>
              <a:off x="773058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4"/>
            <p:cNvSpPr/>
            <p:nvPr/>
          </p:nvSpPr>
          <p:spPr>
            <a:xfrm>
              <a:off x="7730589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4"/>
            <p:cNvSpPr/>
            <p:nvPr/>
          </p:nvSpPr>
          <p:spPr>
            <a:xfrm>
              <a:off x="7738816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4"/>
            <p:cNvSpPr/>
            <p:nvPr/>
          </p:nvSpPr>
          <p:spPr>
            <a:xfrm>
              <a:off x="879958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4"/>
            <p:cNvSpPr/>
            <p:nvPr/>
          </p:nvSpPr>
          <p:spPr>
            <a:xfrm>
              <a:off x="879958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4"/>
            <p:cNvSpPr/>
            <p:nvPr/>
          </p:nvSpPr>
          <p:spPr>
            <a:xfrm>
              <a:off x="879958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4"/>
            <p:cNvSpPr/>
            <p:nvPr/>
          </p:nvSpPr>
          <p:spPr>
            <a:xfrm>
              <a:off x="879136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4"/>
            <p:cNvSpPr/>
            <p:nvPr/>
          </p:nvSpPr>
          <p:spPr>
            <a:xfrm>
              <a:off x="879136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4"/>
            <p:cNvSpPr/>
            <p:nvPr/>
          </p:nvSpPr>
          <p:spPr>
            <a:xfrm>
              <a:off x="879958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4"/>
            <p:cNvSpPr/>
            <p:nvPr/>
          </p:nvSpPr>
          <p:spPr>
            <a:xfrm>
              <a:off x="879136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4"/>
            <p:cNvSpPr/>
            <p:nvPr/>
          </p:nvSpPr>
          <p:spPr>
            <a:xfrm>
              <a:off x="879958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4"/>
            <p:cNvSpPr/>
            <p:nvPr/>
          </p:nvSpPr>
          <p:spPr>
            <a:xfrm>
              <a:off x="879136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4"/>
            <p:cNvSpPr/>
            <p:nvPr/>
          </p:nvSpPr>
          <p:spPr>
            <a:xfrm>
              <a:off x="879136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4"/>
            <p:cNvSpPr/>
            <p:nvPr/>
          </p:nvSpPr>
          <p:spPr>
            <a:xfrm>
              <a:off x="8799588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4"/>
            <p:cNvSpPr/>
            <p:nvPr/>
          </p:nvSpPr>
          <p:spPr>
            <a:xfrm>
              <a:off x="8799588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4"/>
            <p:cNvSpPr/>
            <p:nvPr/>
          </p:nvSpPr>
          <p:spPr>
            <a:xfrm>
              <a:off x="8799588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4"/>
            <p:cNvSpPr/>
            <p:nvPr/>
          </p:nvSpPr>
          <p:spPr>
            <a:xfrm>
              <a:off x="879136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4"/>
            <p:cNvSpPr/>
            <p:nvPr/>
          </p:nvSpPr>
          <p:spPr>
            <a:xfrm>
              <a:off x="8799588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4"/>
            <p:cNvSpPr/>
            <p:nvPr/>
          </p:nvSpPr>
          <p:spPr>
            <a:xfrm>
              <a:off x="8799588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4"/>
            <p:cNvSpPr/>
            <p:nvPr/>
          </p:nvSpPr>
          <p:spPr>
            <a:xfrm>
              <a:off x="879136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4"/>
            <p:cNvSpPr/>
            <p:nvPr/>
          </p:nvSpPr>
          <p:spPr>
            <a:xfrm>
              <a:off x="8799588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4"/>
            <p:cNvSpPr/>
            <p:nvPr/>
          </p:nvSpPr>
          <p:spPr>
            <a:xfrm>
              <a:off x="8791361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4"/>
            <p:cNvSpPr/>
            <p:nvPr/>
          </p:nvSpPr>
          <p:spPr>
            <a:xfrm>
              <a:off x="8799588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4"/>
            <p:cNvSpPr/>
            <p:nvPr/>
          </p:nvSpPr>
          <p:spPr>
            <a:xfrm>
              <a:off x="8791361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4"/>
            <p:cNvSpPr/>
            <p:nvPr/>
          </p:nvSpPr>
          <p:spPr>
            <a:xfrm>
              <a:off x="8799588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4"/>
            <p:cNvSpPr/>
            <p:nvPr/>
          </p:nvSpPr>
          <p:spPr>
            <a:xfrm>
              <a:off x="8791361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4"/>
            <p:cNvSpPr/>
            <p:nvPr/>
          </p:nvSpPr>
          <p:spPr>
            <a:xfrm>
              <a:off x="8791361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4"/>
            <p:cNvSpPr/>
            <p:nvPr/>
          </p:nvSpPr>
          <p:spPr>
            <a:xfrm>
              <a:off x="8799588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4"/>
            <p:cNvSpPr/>
            <p:nvPr/>
          </p:nvSpPr>
          <p:spPr>
            <a:xfrm>
              <a:off x="8791361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4"/>
            <p:cNvSpPr/>
            <p:nvPr/>
          </p:nvSpPr>
          <p:spPr>
            <a:xfrm>
              <a:off x="8791361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4"/>
            <p:cNvSpPr/>
            <p:nvPr/>
          </p:nvSpPr>
          <p:spPr>
            <a:xfrm>
              <a:off x="8791361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4"/>
            <p:cNvSpPr/>
            <p:nvPr/>
          </p:nvSpPr>
          <p:spPr>
            <a:xfrm>
              <a:off x="8799588" y="40513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4"/>
            <p:cNvSpPr/>
            <p:nvPr/>
          </p:nvSpPr>
          <p:spPr>
            <a:xfrm>
              <a:off x="8799588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4"/>
            <p:cNvSpPr/>
            <p:nvPr/>
          </p:nvSpPr>
          <p:spPr>
            <a:xfrm>
              <a:off x="8799588" y="43406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4"/>
            <p:cNvSpPr/>
            <p:nvPr/>
          </p:nvSpPr>
          <p:spPr>
            <a:xfrm>
              <a:off x="8791361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4"/>
            <p:cNvSpPr/>
            <p:nvPr/>
          </p:nvSpPr>
          <p:spPr>
            <a:xfrm>
              <a:off x="8799588" y="46300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4"/>
            <p:cNvSpPr/>
            <p:nvPr/>
          </p:nvSpPr>
          <p:spPr>
            <a:xfrm>
              <a:off x="8791361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4"/>
            <p:cNvSpPr/>
            <p:nvPr/>
          </p:nvSpPr>
          <p:spPr>
            <a:xfrm>
              <a:off x="8799588" y="49194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4"/>
            <p:cNvSpPr/>
            <p:nvPr/>
          </p:nvSpPr>
          <p:spPr>
            <a:xfrm>
              <a:off x="8791361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4"/>
            <p:cNvSpPr/>
            <p:nvPr/>
          </p:nvSpPr>
          <p:spPr>
            <a:xfrm>
              <a:off x="429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4"/>
            <p:cNvSpPr/>
            <p:nvPr/>
          </p:nvSpPr>
          <p:spPr>
            <a:xfrm>
              <a:off x="429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4"/>
            <p:cNvSpPr/>
            <p:nvPr/>
          </p:nvSpPr>
          <p:spPr>
            <a:xfrm>
              <a:off x="429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4"/>
            <p:cNvSpPr/>
            <p:nvPr/>
          </p:nvSpPr>
          <p:spPr>
            <a:xfrm>
              <a:off x="429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4"/>
            <p:cNvSpPr/>
            <p:nvPr/>
          </p:nvSpPr>
          <p:spPr>
            <a:xfrm>
              <a:off x="347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4"/>
            <p:cNvSpPr/>
            <p:nvPr/>
          </p:nvSpPr>
          <p:spPr>
            <a:xfrm>
              <a:off x="34718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4"/>
            <p:cNvSpPr/>
            <p:nvPr/>
          </p:nvSpPr>
          <p:spPr>
            <a:xfrm>
              <a:off x="42945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4"/>
            <p:cNvSpPr/>
            <p:nvPr/>
          </p:nvSpPr>
          <p:spPr>
            <a:xfrm>
              <a:off x="34718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4"/>
            <p:cNvSpPr/>
            <p:nvPr/>
          </p:nvSpPr>
          <p:spPr>
            <a:xfrm>
              <a:off x="42945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4"/>
            <p:cNvSpPr/>
            <p:nvPr/>
          </p:nvSpPr>
          <p:spPr>
            <a:xfrm>
              <a:off x="34718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4"/>
            <p:cNvSpPr/>
            <p:nvPr/>
          </p:nvSpPr>
          <p:spPr>
            <a:xfrm>
              <a:off x="4294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4"/>
            <p:cNvSpPr/>
            <p:nvPr/>
          </p:nvSpPr>
          <p:spPr>
            <a:xfrm>
              <a:off x="34718" y="159034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4"/>
            <p:cNvSpPr/>
            <p:nvPr/>
          </p:nvSpPr>
          <p:spPr>
            <a:xfrm>
              <a:off x="42945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4"/>
            <p:cNvSpPr/>
            <p:nvPr/>
          </p:nvSpPr>
          <p:spPr>
            <a:xfrm>
              <a:off x="34718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4"/>
            <p:cNvSpPr/>
            <p:nvPr/>
          </p:nvSpPr>
          <p:spPr>
            <a:xfrm>
              <a:off x="42945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4"/>
            <p:cNvSpPr/>
            <p:nvPr/>
          </p:nvSpPr>
          <p:spPr>
            <a:xfrm>
              <a:off x="42945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4"/>
            <p:cNvSpPr/>
            <p:nvPr/>
          </p:nvSpPr>
          <p:spPr>
            <a:xfrm>
              <a:off x="34718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4"/>
            <p:cNvSpPr/>
            <p:nvPr/>
          </p:nvSpPr>
          <p:spPr>
            <a:xfrm>
              <a:off x="34718" y="245843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4"/>
            <p:cNvSpPr/>
            <p:nvPr/>
          </p:nvSpPr>
          <p:spPr>
            <a:xfrm>
              <a:off x="42945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4"/>
            <p:cNvSpPr/>
            <p:nvPr/>
          </p:nvSpPr>
          <p:spPr>
            <a:xfrm>
              <a:off x="34718" y="27478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4"/>
            <p:cNvSpPr/>
            <p:nvPr/>
          </p:nvSpPr>
          <p:spPr>
            <a:xfrm>
              <a:off x="42945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4"/>
            <p:cNvSpPr/>
            <p:nvPr/>
          </p:nvSpPr>
          <p:spPr>
            <a:xfrm>
              <a:off x="42945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4"/>
            <p:cNvSpPr/>
            <p:nvPr/>
          </p:nvSpPr>
          <p:spPr>
            <a:xfrm>
              <a:off x="34718" y="3181315"/>
              <a:ext cx="53295" cy="81075"/>
            </a:xfrm>
            <a:custGeom>
              <a:avLst/>
              <a:gdLst/>
              <a:ahLst/>
              <a:cxnLst/>
              <a:rect l="l" t="t" r="r" b="b"/>
              <a:pathLst>
                <a:path w="447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4"/>
            <p:cNvSpPr/>
            <p:nvPr/>
          </p:nvSpPr>
          <p:spPr>
            <a:xfrm>
              <a:off x="34718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4"/>
            <p:cNvSpPr/>
            <p:nvPr/>
          </p:nvSpPr>
          <p:spPr>
            <a:xfrm>
              <a:off x="34718" y="34708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4"/>
            <p:cNvSpPr/>
            <p:nvPr/>
          </p:nvSpPr>
          <p:spPr>
            <a:xfrm>
              <a:off x="42945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4"/>
            <p:cNvSpPr/>
            <p:nvPr/>
          </p:nvSpPr>
          <p:spPr>
            <a:xfrm>
              <a:off x="42945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4"/>
            <p:cNvSpPr/>
            <p:nvPr/>
          </p:nvSpPr>
          <p:spPr>
            <a:xfrm>
              <a:off x="42945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4"/>
            <p:cNvSpPr/>
            <p:nvPr/>
          </p:nvSpPr>
          <p:spPr>
            <a:xfrm>
              <a:off x="34718" y="404953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4"/>
            <p:cNvSpPr/>
            <p:nvPr/>
          </p:nvSpPr>
          <p:spPr>
            <a:xfrm>
              <a:off x="42945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4"/>
            <p:cNvSpPr/>
            <p:nvPr/>
          </p:nvSpPr>
          <p:spPr>
            <a:xfrm>
              <a:off x="34718" y="43388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4"/>
            <p:cNvSpPr/>
            <p:nvPr/>
          </p:nvSpPr>
          <p:spPr>
            <a:xfrm>
              <a:off x="42945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4"/>
            <p:cNvSpPr/>
            <p:nvPr/>
          </p:nvSpPr>
          <p:spPr>
            <a:xfrm>
              <a:off x="34718" y="46282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4"/>
            <p:cNvSpPr/>
            <p:nvPr/>
          </p:nvSpPr>
          <p:spPr>
            <a:xfrm>
              <a:off x="42945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4"/>
            <p:cNvSpPr/>
            <p:nvPr/>
          </p:nvSpPr>
          <p:spPr>
            <a:xfrm>
              <a:off x="30828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4"/>
            <p:cNvSpPr/>
            <p:nvPr/>
          </p:nvSpPr>
          <p:spPr>
            <a:xfrm>
              <a:off x="30828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4"/>
            <p:cNvSpPr/>
            <p:nvPr/>
          </p:nvSpPr>
          <p:spPr>
            <a:xfrm>
              <a:off x="30828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4"/>
            <p:cNvSpPr/>
            <p:nvPr/>
          </p:nvSpPr>
          <p:spPr>
            <a:xfrm>
              <a:off x="30828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4"/>
            <p:cNvSpPr/>
            <p:nvPr/>
          </p:nvSpPr>
          <p:spPr>
            <a:xfrm>
              <a:off x="30006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4"/>
            <p:cNvSpPr/>
            <p:nvPr/>
          </p:nvSpPr>
          <p:spPr>
            <a:xfrm>
              <a:off x="30006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4"/>
            <p:cNvSpPr/>
            <p:nvPr/>
          </p:nvSpPr>
          <p:spPr>
            <a:xfrm>
              <a:off x="30828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4"/>
            <p:cNvSpPr/>
            <p:nvPr/>
          </p:nvSpPr>
          <p:spPr>
            <a:xfrm>
              <a:off x="30006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4"/>
            <p:cNvSpPr/>
            <p:nvPr/>
          </p:nvSpPr>
          <p:spPr>
            <a:xfrm>
              <a:off x="308286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4"/>
            <p:cNvSpPr/>
            <p:nvPr/>
          </p:nvSpPr>
          <p:spPr>
            <a:xfrm>
              <a:off x="30006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4"/>
            <p:cNvSpPr/>
            <p:nvPr/>
          </p:nvSpPr>
          <p:spPr>
            <a:xfrm>
              <a:off x="30828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4"/>
            <p:cNvSpPr/>
            <p:nvPr/>
          </p:nvSpPr>
          <p:spPr>
            <a:xfrm>
              <a:off x="300060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4"/>
            <p:cNvSpPr/>
            <p:nvPr/>
          </p:nvSpPr>
          <p:spPr>
            <a:xfrm>
              <a:off x="30828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4"/>
            <p:cNvSpPr/>
            <p:nvPr/>
          </p:nvSpPr>
          <p:spPr>
            <a:xfrm>
              <a:off x="30006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4"/>
            <p:cNvSpPr/>
            <p:nvPr/>
          </p:nvSpPr>
          <p:spPr>
            <a:xfrm>
              <a:off x="30828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4"/>
            <p:cNvSpPr/>
            <p:nvPr/>
          </p:nvSpPr>
          <p:spPr>
            <a:xfrm>
              <a:off x="308286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4"/>
            <p:cNvSpPr/>
            <p:nvPr/>
          </p:nvSpPr>
          <p:spPr>
            <a:xfrm>
              <a:off x="30006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4"/>
            <p:cNvSpPr/>
            <p:nvPr/>
          </p:nvSpPr>
          <p:spPr>
            <a:xfrm>
              <a:off x="300060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4"/>
            <p:cNvSpPr/>
            <p:nvPr/>
          </p:nvSpPr>
          <p:spPr>
            <a:xfrm>
              <a:off x="308286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4"/>
            <p:cNvSpPr/>
            <p:nvPr/>
          </p:nvSpPr>
          <p:spPr>
            <a:xfrm>
              <a:off x="300060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4"/>
            <p:cNvSpPr/>
            <p:nvPr/>
          </p:nvSpPr>
          <p:spPr>
            <a:xfrm>
              <a:off x="308286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4"/>
            <p:cNvSpPr/>
            <p:nvPr/>
          </p:nvSpPr>
          <p:spPr>
            <a:xfrm>
              <a:off x="30828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4"/>
            <p:cNvSpPr/>
            <p:nvPr/>
          </p:nvSpPr>
          <p:spPr>
            <a:xfrm>
              <a:off x="300060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4"/>
            <p:cNvSpPr/>
            <p:nvPr/>
          </p:nvSpPr>
          <p:spPr>
            <a:xfrm>
              <a:off x="30006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4"/>
            <p:cNvSpPr/>
            <p:nvPr/>
          </p:nvSpPr>
          <p:spPr>
            <a:xfrm>
              <a:off x="300060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2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4"/>
            <p:cNvSpPr/>
            <p:nvPr/>
          </p:nvSpPr>
          <p:spPr>
            <a:xfrm>
              <a:off x="308286" y="361685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4"/>
            <p:cNvSpPr/>
            <p:nvPr/>
          </p:nvSpPr>
          <p:spPr>
            <a:xfrm>
              <a:off x="308286" y="37619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4"/>
            <p:cNvSpPr/>
            <p:nvPr/>
          </p:nvSpPr>
          <p:spPr>
            <a:xfrm>
              <a:off x="308286" y="390621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4"/>
            <p:cNvSpPr/>
            <p:nvPr/>
          </p:nvSpPr>
          <p:spPr>
            <a:xfrm>
              <a:off x="300060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4"/>
            <p:cNvSpPr/>
            <p:nvPr/>
          </p:nvSpPr>
          <p:spPr>
            <a:xfrm>
              <a:off x="30828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4"/>
            <p:cNvSpPr/>
            <p:nvPr/>
          </p:nvSpPr>
          <p:spPr>
            <a:xfrm>
              <a:off x="300060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4"/>
            <p:cNvSpPr/>
            <p:nvPr/>
          </p:nvSpPr>
          <p:spPr>
            <a:xfrm>
              <a:off x="308286" y="44849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24"/>
            <p:cNvSpPr/>
            <p:nvPr/>
          </p:nvSpPr>
          <p:spPr>
            <a:xfrm>
              <a:off x="300060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24"/>
            <p:cNvSpPr/>
            <p:nvPr/>
          </p:nvSpPr>
          <p:spPr>
            <a:xfrm>
              <a:off x="308286" y="47743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4"/>
            <p:cNvSpPr/>
            <p:nvPr/>
          </p:nvSpPr>
          <p:spPr>
            <a:xfrm>
              <a:off x="190081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4"/>
            <p:cNvSpPr/>
            <p:nvPr/>
          </p:nvSpPr>
          <p:spPr>
            <a:xfrm>
              <a:off x="190081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4"/>
            <p:cNvSpPr/>
            <p:nvPr/>
          </p:nvSpPr>
          <p:spPr>
            <a:xfrm>
              <a:off x="190081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4"/>
            <p:cNvSpPr/>
            <p:nvPr/>
          </p:nvSpPr>
          <p:spPr>
            <a:xfrm>
              <a:off x="190081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4"/>
            <p:cNvSpPr/>
            <p:nvPr/>
          </p:nvSpPr>
          <p:spPr>
            <a:xfrm>
              <a:off x="1892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4"/>
            <p:cNvSpPr/>
            <p:nvPr/>
          </p:nvSpPr>
          <p:spPr>
            <a:xfrm>
              <a:off x="189258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4"/>
            <p:cNvSpPr/>
            <p:nvPr/>
          </p:nvSpPr>
          <p:spPr>
            <a:xfrm>
              <a:off x="190081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4"/>
            <p:cNvSpPr/>
            <p:nvPr/>
          </p:nvSpPr>
          <p:spPr>
            <a:xfrm>
              <a:off x="189258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4"/>
            <p:cNvSpPr/>
            <p:nvPr/>
          </p:nvSpPr>
          <p:spPr>
            <a:xfrm>
              <a:off x="1900815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4"/>
            <p:cNvSpPr/>
            <p:nvPr/>
          </p:nvSpPr>
          <p:spPr>
            <a:xfrm>
              <a:off x="189258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4"/>
            <p:cNvSpPr/>
            <p:nvPr/>
          </p:nvSpPr>
          <p:spPr>
            <a:xfrm>
              <a:off x="1900815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4"/>
            <p:cNvSpPr/>
            <p:nvPr/>
          </p:nvSpPr>
          <p:spPr>
            <a:xfrm>
              <a:off x="216627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4"/>
            <p:cNvSpPr/>
            <p:nvPr/>
          </p:nvSpPr>
          <p:spPr>
            <a:xfrm>
              <a:off x="216627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4"/>
            <p:cNvSpPr/>
            <p:nvPr/>
          </p:nvSpPr>
          <p:spPr>
            <a:xfrm>
              <a:off x="216627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4"/>
            <p:cNvSpPr/>
            <p:nvPr/>
          </p:nvSpPr>
          <p:spPr>
            <a:xfrm>
              <a:off x="216627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4"/>
            <p:cNvSpPr/>
            <p:nvPr/>
          </p:nvSpPr>
          <p:spPr>
            <a:xfrm>
              <a:off x="215805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4"/>
            <p:cNvSpPr/>
            <p:nvPr/>
          </p:nvSpPr>
          <p:spPr>
            <a:xfrm>
              <a:off x="215805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4"/>
            <p:cNvSpPr/>
            <p:nvPr/>
          </p:nvSpPr>
          <p:spPr>
            <a:xfrm>
              <a:off x="216627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4"/>
            <p:cNvSpPr/>
            <p:nvPr/>
          </p:nvSpPr>
          <p:spPr>
            <a:xfrm>
              <a:off x="215805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4"/>
            <p:cNvSpPr/>
            <p:nvPr/>
          </p:nvSpPr>
          <p:spPr>
            <a:xfrm>
              <a:off x="2166277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4"/>
            <p:cNvSpPr/>
            <p:nvPr/>
          </p:nvSpPr>
          <p:spPr>
            <a:xfrm>
              <a:off x="215805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4"/>
            <p:cNvSpPr/>
            <p:nvPr/>
          </p:nvSpPr>
          <p:spPr>
            <a:xfrm>
              <a:off x="243185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4"/>
            <p:cNvSpPr/>
            <p:nvPr/>
          </p:nvSpPr>
          <p:spPr>
            <a:xfrm>
              <a:off x="243185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4"/>
            <p:cNvSpPr/>
            <p:nvPr/>
          </p:nvSpPr>
          <p:spPr>
            <a:xfrm>
              <a:off x="243185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4"/>
            <p:cNvSpPr/>
            <p:nvPr/>
          </p:nvSpPr>
          <p:spPr>
            <a:xfrm>
              <a:off x="243185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4"/>
            <p:cNvSpPr/>
            <p:nvPr/>
          </p:nvSpPr>
          <p:spPr>
            <a:xfrm>
              <a:off x="242351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4"/>
            <p:cNvSpPr/>
            <p:nvPr/>
          </p:nvSpPr>
          <p:spPr>
            <a:xfrm>
              <a:off x="242351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4"/>
            <p:cNvSpPr/>
            <p:nvPr/>
          </p:nvSpPr>
          <p:spPr>
            <a:xfrm>
              <a:off x="243185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4"/>
            <p:cNvSpPr/>
            <p:nvPr/>
          </p:nvSpPr>
          <p:spPr>
            <a:xfrm>
              <a:off x="242351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4"/>
            <p:cNvSpPr/>
            <p:nvPr/>
          </p:nvSpPr>
          <p:spPr>
            <a:xfrm>
              <a:off x="2431857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4"/>
            <p:cNvSpPr/>
            <p:nvPr/>
          </p:nvSpPr>
          <p:spPr>
            <a:xfrm>
              <a:off x="242351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4"/>
            <p:cNvSpPr/>
            <p:nvPr/>
          </p:nvSpPr>
          <p:spPr>
            <a:xfrm>
              <a:off x="2431857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4"/>
            <p:cNvSpPr/>
            <p:nvPr/>
          </p:nvSpPr>
          <p:spPr>
            <a:xfrm>
              <a:off x="4023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4"/>
            <p:cNvSpPr/>
            <p:nvPr/>
          </p:nvSpPr>
          <p:spPr>
            <a:xfrm>
              <a:off x="4023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4"/>
            <p:cNvSpPr/>
            <p:nvPr/>
          </p:nvSpPr>
          <p:spPr>
            <a:xfrm>
              <a:off x="4023432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4"/>
            <p:cNvSpPr/>
            <p:nvPr/>
          </p:nvSpPr>
          <p:spPr>
            <a:xfrm>
              <a:off x="4023432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4"/>
            <p:cNvSpPr/>
            <p:nvPr/>
          </p:nvSpPr>
          <p:spPr>
            <a:xfrm>
              <a:off x="5084442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4"/>
            <p:cNvSpPr/>
            <p:nvPr/>
          </p:nvSpPr>
          <p:spPr>
            <a:xfrm>
              <a:off x="5084442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4"/>
            <p:cNvSpPr/>
            <p:nvPr/>
          </p:nvSpPr>
          <p:spPr>
            <a:xfrm>
              <a:off x="5084442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4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4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4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4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4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4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4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4"/>
            <p:cNvSpPr/>
            <p:nvPr/>
          </p:nvSpPr>
          <p:spPr>
            <a:xfrm>
              <a:off x="83086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4"/>
            <p:cNvSpPr/>
            <p:nvPr/>
          </p:nvSpPr>
          <p:spPr>
            <a:xfrm>
              <a:off x="839090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4"/>
            <p:cNvSpPr/>
            <p:nvPr/>
          </p:nvSpPr>
          <p:spPr>
            <a:xfrm>
              <a:off x="83086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4"/>
            <p:cNvSpPr/>
            <p:nvPr/>
          </p:nvSpPr>
          <p:spPr>
            <a:xfrm>
              <a:off x="839090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4"/>
            <p:cNvSpPr/>
            <p:nvPr/>
          </p:nvSpPr>
          <p:spPr>
            <a:xfrm>
              <a:off x="830863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4"/>
            <p:cNvSpPr/>
            <p:nvPr/>
          </p:nvSpPr>
          <p:spPr>
            <a:xfrm>
              <a:off x="2962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4"/>
            <p:cNvSpPr/>
            <p:nvPr/>
          </p:nvSpPr>
          <p:spPr>
            <a:xfrm>
              <a:off x="2962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4"/>
            <p:cNvSpPr/>
            <p:nvPr/>
          </p:nvSpPr>
          <p:spPr>
            <a:xfrm>
              <a:off x="2962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4"/>
            <p:cNvSpPr/>
            <p:nvPr/>
          </p:nvSpPr>
          <p:spPr>
            <a:xfrm>
              <a:off x="2962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4"/>
            <p:cNvSpPr/>
            <p:nvPr/>
          </p:nvSpPr>
          <p:spPr>
            <a:xfrm>
              <a:off x="2954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4"/>
            <p:cNvSpPr/>
            <p:nvPr/>
          </p:nvSpPr>
          <p:spPr>
            <a:xfrm>
              <a:off x="2954433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4"/>
            <p:cNvSpPr/>
            <p:nvPr/>
          </p:nvSpPr>
          <p:spPr>
            <a:xfrm>
              <a:off x="2962660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4"/>
            <p:cNvSpPr/>
            <p:nvPr/>
          </p:nvSpPr>
          <p:spPr>
            <a:xfrm>
              <a:off x="2954433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4"/>
            <p:cNvSpPr/>
            <p:nvPr/>
          </p:nvSpPr>
          <p:spPr>
            <a:xfrm>
              <a:off x="2962660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4"/>
            <p:cNvSpPr/>
            <p:nvPr/>
          </p:nvSpPr>
          <p:spPr>
            <a:xfrm>
              <a:off x="349250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4"/>
            <p:cNvSpPr/>
            <p:nvPr/>
          </p:nvSpPr>
          <p:spPr>
            <a:xfrm>
              <a:off x="349250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4"/>
            <p:cNvSpPr/>
            <p:nvPr/>
          </p:nvSpPr>
          <p:spPr>
            <a:xfrm>
              <a:off x="349250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4"/>
            <p:cNvSpPr/>
            <p:nvPr/>
          </p:nvSpPr>
          <p:spPr>
            <a:xfrm>
              <a:off x="349250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4"/>
            <p:cNvSpPr/>
            <p:nvPr/>
          </p:nvSpPr>
          <p:spPr>
            <a:xfrm>
              <a:off x="561524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4"/>
            <p:cNvSpPr/>
            <p:nvPr/>
          </p:nvSpPr>
          <p:spPr>
            <a:xfrm>
              <a:off x="561524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4"/>
            <p:cNvSpPr/>
            <p:nvPr/>
          </p:nvSpPr>
          <p:spPr>
            <a:xfrm>
              <a:off x="561524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4"/>
            <p:cNvSpPr/>
            <p:nvPr/>
          </p:nvSpPr>
          <p:spPr>
            <a:xfrm>
              <a:off x="561524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4"/>
            <p:cNvSpPr/>
            <p:nvPr/>
          </p:nvSpPr>
          <p:spPr>
            <a:xfrm>
              <a:off x="6146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4"/>
            <p:cNvSpPr/>
            <p:nvPr/>
          </p:nvSpPr>
          <p:spPr>
            <a:xfrm>
              <a:off x="6146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4"/>
            <p:cNvSpPr/>
            <p:nvPr/>
          </p:nvSpPr>
          <p:spPr>
            <a:xfrm>
              <a:off x="6146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4"/>
            <p:cNvSpPr/>
            <p:nvPr/>
          </p:nvSpPr>
          <p:spPr>
            <a:xfrm>
              <a:off x="6146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4"/>
            <p:cNvSpPr/>
            <p:nvPr/>
          </p:nvSpPr>
          <p:spPr>
            <a:xfrm>
              <a:off x="61378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4"/>
            <p:cNvSpPr/>
            <p:nvPr/>
          </p:nvSpPr>
          <p:spPr>
            <a:xfrm>
              <a:off x="61378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4"/>
            <p:cNvSpPr/>
            <p:nvPr/>
          </p:nvSpPr>
          <p:spPr>
            <a:xfrm>
              <a:off x="614604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4"/>
            <p:cNvSpPr/>
            <p:nvPr/>
          </p:nvSpPr>
          <p:spPr>
            <a:xfrm>
              <a:off x="613782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4"/>
            <p:cNvSpPr/>
            <p:nvPr/>
          </p:nvSpPr>
          <p:spPr>
            <a:xfrm>
              <a:off x="6146049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4"/>
            <p:cNvSpPr/>
            <p:nvPr/>
          </p:nvSpPr>
          <p:spPr>
            <a:xfrm>
              <a:off x="6137822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4"/>
            <p:cNvSpPr/>
            <p:nvPr/>
          </p:nvSpPr>
          <p:spPr>
            <a:xfrm>
              <a:off x="720801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4"/>
            <p:cNvSpPr/>
            <p:nvPr/>
          </p:nvSpPr>
          <p:spPr>
            <a:xfrm>
              <a:off x="720801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4"/>
            <p:cNvSpPr/>
            <p:nvPr/>
          </p:nvSpPr>
          <p:spPr>
            <a:xfrm>
              <a:off x="720801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4"/>
            <p:cNvSpPr/>
            <p:nvPr/>
          </p:nvSpPr>
          <p:spPr>
            <a:xfrm>
              <a:off x="720801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4"/>
            <p:cNvSpPr/>
            <p:nvPr/>
          </p:nvSpPr>
          <p:spPr>
            <a:xfrm>
              <a:off x="719966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4"/>
            <p:cNvSpPr/>
            <p:nvPr/>
          </p:nvSpPr>
          <p:spPr>
            <a:xfrm>
              <a:off x="719966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4"/>
            <p:cNvSpPr/>
            <p:nvPr/>
          </p:nvSpPr>
          <p:spPr>
            <a:xfrm>
              <a:off x="720801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4"/>
            <p:cNvSpPr/>
            <p:nvPr/>
          </p:nvSpPr>
          <p:spPr>
            <a:xfrm>
              <a:off x="719966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4"/>
            <p:cNvSpPr/>
            <p:nvPr/>
          </p:nvSpPr>
          <p:spPr>
            <a:xfrm>
              <a:off x="720801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4"/>
            <p:cNvSpPr/>
            <p:nvPr/>
          </p:nvSpPr>
          <p:spPr>
            <a:xfrm>
              <a:off x="719966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4"/>
            <p:cNvSpPr/>
            <p:nvPr/>
          </p:nvSpPr>
          <p:spPr>
            <a:xfrm>
              <a:off x="800415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4"/>
            <p:cNvSpPr/>
            <p:nvPr/>
          </p:nvSpPr>
          <p:spPr>
            <a:xfrm>
              <a:off x="800415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4"/>
            <p:cNvSpPr/>
            <p:nvPr/>
          </p:nvSpPr>
          <p:spPr>
            <a:xfrm>
              <a:off x="800415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4"/>
            <p:cNvSpPr/>
            <p:nvPr/>
          </p:nvSpPr>
          <p:spPr>
            <a:xfrm>
              <a:off x="800415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4"/>
            <p:cNvSpPr/>
            <p:nvPr/>
          </p:nvSpPr>
          <p:spPr>
            <a:xfrm>
              <a:off x="799593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4"/>
            <p:cNvSpPr/>
            <p:nvPr/>
          </p:nvSpPr>
          <p:spPr>
            <a:xfrm>
              <a:off x="799593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4"/>
            <p:cNvSpPr/>
            <p:nvPr/>
          </p:nvSpPr>
          <p:spPr>
            <a:xfrm>
              <a:off x="800415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4"/>
            <p:cNvSpPr/>
            <p:nvPr/>
          </p:nvSpPr>
          <p:spPr>
            <a:xfrm>
              <a:off x="799593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4"/>
            <p:cNvSpPr/>
            <p:nvPr/>
          </p:nvSpPr>
          <p:spPr>
            <a:xfrm>
              <a:off x="8004158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4"/>
            <p:cNvSpPr/>
            <p:nvPr/>
          </p:nvSpPr>
          <p:spPr>
            <a:xfrm>
              <a:off x="799593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4"/>
            <p:cNvSpPr/>
            <p:nvPr/>
          </p:nvSpPr>
          <p:spPr>
            <a:xfrm>
              <a:off x="8004158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4"/>
            <p:cNvSpPr/>
            <p:nvPr/>
          </p:nvSpPr>
          <p:spPr>
            <a:xfrm>
              <a:off x="7995931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4"/>
            <p:cNvSpPr/>
            <p:nvPr/>
          </p:nvSpPr>
          <p:spPr>
            <a:xfrm>
              <a:off x="90642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4"/>
            <p:cNvSpPr/>
            <p:nvPr/>
          </p:nvSpPr>
          <p:spPr>
            <a:xfrm>
              <a:off x="90642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4"/>
            <p:cNvSpPr/>
            <p:nvPr/>
          </p:nvSpPr>
          <p:spPr>
            <a:xfrm>
              <a:off x="90642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4"/>
            <p:cNvSpPr/>
            <p:nvPr/>
          </p:nvSpPr>
          <p:spPr>
            <a:xfrm>
              <a:off x="90642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4"/>
            <p:cNvSpPr/>
            <p:nvPr/>
          </p:nvSpPr>
          <p:spPr>
            <a:xfrm>
              <a:off x="90568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4"/>
            <p:cNvSpPr/>
            <p:nvPr/>
          </p:nvSpPr>
          <p:spPr>
            <a:xfrm>
              <a:off x="90568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24"/>
            <p:cNvSpPr/>
            <p:nvPr/>
          </p:nvSpPr>
          <p:spPr>
            <a:xfrm>
              <a:off x="90642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24"/>
            <p:cNvSpPr/>
            <p:nvPr/>
          </p:nvSpPr>
          <p:spPr>
            <a:xfrm>
              <a:off x="90568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24"/>
            <p:cNvSpPr/>
            <p:nvPr/>
          </p:nvSpPr>
          <p:spPr>
            <a:xfrm>
              <a:off x="90642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24"/>
            <p:cNvSpPr/>
            <p:nvPr/>
          </p:nvSpPr>
          <p:spPr>
            <a:xfrm>
              <a:off x="905682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24"/>
            <p:cNvSpPr/>
            <p:nvPr/>
          </p:nvSpPr>
          <p:spPr>
            <a:xfrm>
              <a:off x="906421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24"/>
            <p:cNvSpPr/>
            <p:nvPr/>
          </p:nvSpPr>
          <p:spPr>
            <a:xfrm>
              <a:off x="905682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24"/>
            <p:cNvSpPr/>
            <p:nvPr/>
          </p:nvSpPr>
          <p:spPr>
            <a:xfrm>
              <a:off x="906421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24"/>
            <p:cNvSpPr/>
            <p:nvPr/>
          </p:nvSpPr>
          <p:spPr>
            <a:xfrm>
              <a:off x="905682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24"/>
            <p:cNvSpPr/>
            <p:nvPr/>
          </p:nvSpPr>
          <p:spPr>
            <a:xfrm>
              <a:off x="906421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24"/>
            <p:cNvSpPr/>
            <p:nvPr/>
          </p:nvSpPr>
          <p:spPr>
            <a:xfrm>
              <a:off x="906421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4"/>
            <p:cNvSpPr/>
            <p:nvPr/>
          </p:nvSpPr>
          <p:spPr>
            <a:xfrm>
              <a:off x="905682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4"/>
            <p:cNvSpPr/>
            <p:nvPr/>
          </p:nvSpPr>
          <p:spPr>
            <a:xfrm>
              <a:off x="905682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4"/>
            <p:cNvSpPr/>
            <p:nvPr/>
          </p:nvSpPr>
          <p:spPr>
            <a:xfrm>
              <a:off x="906421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4"/>
            <p:cNvSpPr/>
            <p:nvPr/>
          </p:nvSpPr>
          <p:spPr>
            <a:xfrm>
              <a:off x="905682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4"/>
            <p:cNvSpPr/>
            <p:nvPr/>
          </p:nvSpPr>
          <p:spPr>
            <a:xfrm>
              <a:off x="906421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4"/>
            <p:cNvSpPr/>
            <p:nvPr/>
          </p:nvSpPr>
          <p:spPr>
            <a:xfrm>
              <a:off x="906421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4"/>
            <p:cNvSpPr/>
            <p:nvPr/>
          </p:nvSpPr>
          <p:spPr>
            <a:xfrm>
              <a:off x="905682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4"/>
            <p:cNvSpPr/>
            <p:nvPr/>
          </p:nvSpPr>
          <p:spPr>
            <a:xfrm>
              <a:off x="905682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4"/>
            <p:cNvSpPr/>
            <p:nvPr/>
          </p:nvSpPr>
          <p:spPr>
            <a:xfrm>
              <a:off x="905682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4"/>
            <p:cNvSpPr/>
            <p:nvPr/>
          </p:nvSpPr>
          <p:spPr>
            <a:xfrm>
              <a:off x="906421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4"/>
            <p:cNvSpPr/>
            <p:nvPr/>
          </p:nvSpPr>
          <p:spPr>
            <a:xfrm>
              <a:off x="906421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4"/>
            <p:cNvSpPr/>
            <p:nvPr/>
          </p:nvSpPr>
          <p:spPr>
            <a:xfrm>
              <a:off x="906421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4"/>
            <p:cNvSpPr/>
            <p:nvPr/>
          </p:nvSpPr>
          <p:spPr>
            <a:xfrm>
              <a:off x="905682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24"/>
            <p:cNvSpPr/>
            <p:nvPr/>
          </p:nvSpPr>
          <p:spPr>
            <a:xfrm>
              <a:off x="906421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24"/>
            <p:cNvSpPr/>
            <p:nvPr/>
          </p:nvSpPr>
          <p:spPr>
            <a:xfrm>
              <a:off x="905682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24"/>
            <p:cNvSpPr/>
            <p:nvPr/>
          </p:nvSpPr>
          <p:spPr>
            <a:xfrm>
              <a:off x="906421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24"/>
            <p:cNvSpPr/>
            <p:nvPr/>
          </p:nvSpPr>
          <p:spPr>
            <a:xfrm>
              <a:off x="905682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24"/>
            <p:cNvSpPr/>
            <p:nvPr/>
          </p:nvSpPr>
          <p:spPr>
            <a:xfrm>
              <a:off x="906421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24"/>
            <p:cNvSpPr/>
            <p:nvPr/>
          </p:nvSpPr>
          <p:spPr>
            <a:xfrm>
              <a:off x="4554354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24"/>
            <p:cNvSpPr/>
            <p:nvPr/>
          </p:nvSpPr>
          <p:spPr>
            <a:xfrm>
              <a:off x="4554354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24"/>
            <p:cNvSpPr/>
            <p:nvPr/>
          </p:nvSpPr>
          <p:spPr>
            <a:xfrm>
              <a:off x="6942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24"/>
            <p:cNvSpPr/>
            <p:nvPr/>
          </p:nvSpPr>
          <p:spPr>
            <a:xfrm>
              <a:off x="6942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24"/>
            <p:cNvSpPr/>
            <p:nvPr/>
          </p:nvSpPr>
          <p:spPr>
            <a:xfrm>
              <a:off x="694243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24"/>
            <p:cNvSpPr/>
            <p:nvPr/>
          </p:nvSpPr>
          <p:spPr>
            <a:xfrm>
              <a:off x="693420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24"/>
            <p:cNvSpPr/>
            <p:nvPr/>
          </p:nvSpPr>
          <p:spPr>
            <a:xfrm>
              <a:off x="6934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24"/>
            <p:cNvSpPr/>
            <p:nvPr/>
          </p:nvSpPr>
          <p:spPr>
            <a:xfrm>
              <a:off x="694243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24"/>
            <p:cNvSpPr/>
            <p:nvPr/>
          </p:nvSpPr>
          <p:spPr>
            <a:xfrm>
              <a:off x="693420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24"/>
            <p:cNvSpPr/>
            <p:nvPr/>
          </p:nvSpPr>
          <p:spPr>
            <a:xfrm>
              <a:off x="694243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24"/>
            <p:cNvSpPr/>
            <p:nvPr/>
          </p:nvSpPr>
          <p:spPr>
            <a:xfrm>
              <a:off x="6934205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24"/>
            <p:cNvSpPr/>
            <p:nvPr/>
          </p:nvSpPr>
          <p:spPr>
            <a:xfrm>
              <a:off x="693420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24"/>
            <p:cNvSpPr/>
            <p:nvPr/>
          </p:nvSpPr>
          <p:spPr>
            <a:xfrm>
              <a:off x="481993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24"/>
            <p:cNvSpPr/>
            <p:nvPr/>
          </p:nvSpPr>
          <p:spPr>
            <a:xfrm>
              <a:off x="481993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24"/>
            <p:cNvSpPr/>
            <p:nvPr/>
          </p:nvSpPr>
          <p:spPr>
            <a:xfrm>
              <a:off x="481993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24"/>
            <p:cNvSpPr/>
            <p:nvPr/>
          </p:nvSpPr>
          <p:spPr>
            <a:xfrm>
              <a:off x="481158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24"/>
            <p:cNvSpPr/>
            <p:nvPr/>
          </p:nvSpPr>
          <p:spPr>
            <a:xfrm>
              <a:off x="5880707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24"/>
            <p:cNvSpPr/>
            <p:nvPr/>
          </p:nvSpPr>
          <p:spPr>
            <a:xfrm>
              <a:off x="5880707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24"/>
            <p:cNvSpPr/>
            <p:nvPr/>
          </p:nvSpPr>
          <p:spPr>
            <a:xfrm>
              <a:off x="5880707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24"/>
            <p:cNvSpPr/>
            <p:nvPr/>
          </p:nvSpPr>
          <p:spPr>
            <a:xfrm>
              <a:off x="5872480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24"/>
            <p:cNvSpPr/>
            <p:nvPr/>
          </p:nvSpPr>
          <p:spPr>
            <a:xfrm>
              <a:off x="5872480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24"/>
            <p:cNvSpPr/>
            <p:nvPr/>
          </p:nvSpPr>
          <p:spPr>
            <a:xfrm>
              <a:off x="5880707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24"/>
            <p:cNvSpPr/>
            <p:nvPr/>
          </p:nvSpPr>
          <p:spPr>
            <a:xfrm>
              <a:off x="7473355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24"/>
            <p:cNvSpPr/>
            <p:nvPr/>
          </p:nvSpPr>
          <p:spPr>
            <a:xfrm>
              <a:off x="7473355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24"/>
            <p:cNvSpPr/>
            <p:nvPr/>
          </p:nvSpPr>
          <p:spPr>
            <a:xfrm>
              <a:off x="7473355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24"/>
            <p:cNvSpPr/>
            <p:nvPr/>
          </p:nvSpPr>
          <p:spPr>
            <a:xfrm>
              <a:off x="7465128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24"/>
            <p:cNvSpPr/>
            <p:nvPr/>
          </p:nvSpPr>
          <p:spPr>
            <a:xfrm>
              <a:off x="7465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24"/>
            <p:cNvSpPr/>
            <p:nvPr/>
          </p:nvSpPr>
          <p:spPr>
            <a:xfrm>
              <a:off x="7473355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24"/>
            <p:cNvSpPr/>
            <p:nvPr/>
          </p:nvSpPr>
          <p:spPr>
            <a:xfrm>
              <a:off x="7465128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24"/>
            <p:cNvSpPr/>
            <p:nvPr/>
          </p:nvSpPr>
          <p:spPr>
            <a:xfrm>
              <a:off x="7473355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24"/>
            <p:cNvSpPr/>
            <p:nvPr/>
          </p:nvSpPr>
          <p:spPr>
            <a:xfrm>
              <a:off x="7465128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24"/>
            <p:cNvSpPr/>
            <p:nvPr/>
          </p:nvSpPr>
          <p:spPr>
            <a:xfrm>
              <a:off x="7465128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24"/>
            <p:cNvSpPr/>
            <p:nvPr/>
          </p:nvSpPr>
          <p:spPr>
            <a:xfrm>
              <a:off x="7473355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24"/>
            <p:cNvSpPr/>
            <p:nvPr/>
          </p:nvSpPr>
          <p:spPr>
            <a:xfrm>
              <a:off x="322716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24"/>
            <p:cNvSpPr/>
            <p:nvPr/>
          </p:nvSpPr>
          <p:spPr>
            <a:xfrm>
              <a:off x="322716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24"/>
            <p:cNvSpPr/>
            <p:nvPr/>
          </p:nvSpPr>
          <p:spPr>
            <a:xfrm>
              <a:off x="3227168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24"/>
            <p:cNvSpPr/>
            <p:nvPr/>
          </p:nvSpPr>
          <p:spPr>
            <a:xfrm>
              <a:off x="3227168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24"/>
            <p:cNvSpPr/>
            <p:nvPr/>
          </p:nvSpPr>
          <p:spPr>
            <a:xfrm>
              <a:off x="3219775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24"/>
            <p:cNvSpPr/>
            <p:nvPr/>
          </p:nvSpPr>
          <p:spPr>
            <a:xfrm>
              <a:off x="3219775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24"/>
            <p:cNvSpPr/>
            <p:nvPr/>
          </p:nvSpPr>
          <p:spPr>
            <a:xfrm>
              <a:off x="3227168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24"/>
            <p:cNvSpPr/>
            <p:nvPr/>
          </p:nvSpPr>
          <p:spPr>
            <a:xfrm>
              <a:off x="375797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24"/>
            <p:cNvSpPr/>
            <p:nvPr/>
          </p:nvSpPr>
          <p:spPr>
            <a:xfrm>
              <a:off x="375797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24"/>
            <p:cNvSpPr/>
            <p:nvPr/>
          </p:nvSpPr>
          <p:spPr>
            <a:xfrm>
              <a:off x="375797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24"/>
            <p:cNvSpPr/>
            <p:nvPr/>
          </p:nvSpPr>
          <p:spPr>
            <a:xfrm>
              <a:off x="375797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24"/>
            <p:cNvSpPr/>
            <p:nvPr/>
          </p:nvSpPr>
          <p:spPr>
            <a:xfrm>
              <a:off x="428889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24"/>
            <p:cNvSpPr/>
            <p:nvPr/>
          </p:nvSpPr>
          <p:spPr>
            <a:xfrm>
              <a:off x="428889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24"/>
            <p:cNvSpPr/>
            <p:nvPr/>
          </p:nvSpPr>
          <p:spPr>
            <a:xfrm>
              <a:off x="428889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24"/>
            <p:cNvSpPr/>
            <p:nvPr/>
          </p:nvSpPr>
          <p:spPr>
            <a:xfrm>
              <a:off x="534990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24"/>
            <p:cNvSpPr/>
            <p:nvPr/>
          </p:nvSpPr>
          <p:spPr>
            <a:xfrm>
              <a:off x="534990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24"/>
            <p:cNvSpPr/>
            <p:nvPr/>
          </p:nvSpPr>
          <p:spPr>
            <a:xfrm>
              <a:off x="534990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24"/>
            <p:cNvSpPr/>
            <p:nvPr/>
          </p:nvSpPr>
          <p:spPr>
            <a:xfrm>
              <a:off x="534990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24"/>
            <p:cNvSpPr/>
            <p:nvPr/>
          </p:nvSpPr>
          <p:spPr>
            <a:xfrm>
              <a:off x="641151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24"/>
            <p:cNvSpPr/>
            <p:nvPr/>
          </p:nvSpPr>
          <p:spPr>
            <a:xfrm>
              <a:off x="641151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24"/>
            <p:cNvSpPr/>
            <p:nvPr/>
          </p:nvSpPr>
          <p:spPr>
            <a:xfrm>
              <a:off x="641151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24"/>
            <p:cNvSpPr/>
            <p:nvPr/>
          </p:nvSpPr>
          <p:spPr>
            <a:xfrm>
              <a:off x="641151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24"/>
            <p:cNvSpPr/>
            <p:nvPr/>
          </p:nvSpPr>
          <p:spPr>
            <a:xfrm>
              <a:off x="6403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24"/>
            <p:cNvSpPr/>
            <p:nvPr/>
          </p:nvSpPr>
          <p:spPr>
            <a:xfrm>
              <a:off x="6403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24"/>
            <p:cNvSpPr/>
            <p:nvPr/>
          </p:nvSpPr>
          <p:spPr>
            <a:xfrm>
              <a:off x="6411510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24"/>
            <p:cNvSpPr/>
            <p:nvPr/>
          </p:nvSpPr>
          <p:spPr>
            <a:xfrm>
              <a:off x="640328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24"/>
            <p:cNvSpPr/>
            <p:nvPr/>
          </p:nvSpPr>
          <p:spPr>
            <a:xfrm>
              <a:off x="6411510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24"/>
            <p:cNvSpPr/>
            <p:nvPr/>
          </p:nvSpPr>
          <p:spPr>
            <a:xfrm>
              <a:off x="640328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24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24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24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24"/>
            <p:cNvSpPr/>
            <p:nvPr/>
          </p:nvSpPr>
          <p:spPr>
            <a:xfrm>
              <a:off x="826878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24"/>
            <p:cNvSpPr/>
            <p:nvPr/>
          </p:nvSpPr>
          <p:spPr>
            <a:xfrm>
              <a:off x="826139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24"/>
            <p:cNvSpPr/>
            <p:nvPr/>
          </p:nvSpPr>
          <p:spPr>
            <a:xfrm>
              <a:off x="826139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24"/>
            <p:cNvSpPr/>
            <p:nvPr/>
          </p:nvSpPr>
          <p:spPr>
            <a:xfrm>
              <a:off x="826878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24"/>
            <p:cNvSpPr/>
            <p:nvPr/>
          </p:nvSpPr>
          <p:spPr>
            <a:xfrm>
              <a:off x="826139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24"/>
            <p:cNvSpPr/>
            <p:nvPr/>
          </p:nvSpPr>
          <p:spPr>
            <a:xfrm>
              <a:off x="826878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24"/>
            <p:cNvSpPr/>
            <p:nvPr/>
          </p:nvSpPr>
          <p:spPr>
            <a:xfrm>
              <a:off x="826139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24"/>
            <p:cNvSpPr/>
            <p:nvPr/>
          </p:nvSpPr>
          <p:spPr>
            <a:xfrm>
              <a:off x="826878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24"/>
            <p:cNvSpPr/>
            <p:nvPr/>
          </p:nvSpPr>
          <p:spPr>
            <a:xfrm>
              <a:off x="826139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24"/>
            <p:cNvSpPr/>
            <p:nvPr/>
          </p:nvSpPr>
          <p:spPr>
            <a:xfrm>
              <a:off x="2697199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24"/>
            <p:cNvSpPr/>
            <p:nvPr/>
          </p:nvSpPr>
          <p:spPr>
            <a:xfrm>
              <a:off x="2697199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24"/>
            <p:cNvSpPr/>
            <p:nvPr/>
          </p:nvSpPr>
          <p:spPr>
            <a:xfrm>
              <a:off x="2697199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24"/>
            <p:cNvSpPr/>
            <p:nvPr/>
          </p:nvSpPr>
          <p:spPr>
            <a:xfrm>
              <a:off x="2697199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24"/>
            <p:cNvSpPr/>
            <p:nvPr/>
          </p:nvSpPr>
          <p:spPr>
            <a:xfrm>
              <a:off x="268897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24"/>
            <p:cNvSpPr/>
            <p:nvPr/>
          </p:nvSpPr>
          <p:spPr>
            <a:xfrm>
              <a:off x="268897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24"/>
            <p:cNvSpPr/>
            <p:nvPr/>
          </p:nvSpPr>
          <p:spPr>
            <a:xfrm>
              <a:off x="2697199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24"/>
            <p:cNvSpPr/>
            <p:nvPr/>
          </p:nvSpPr>
          <p:spPr>
            <a:xfrm>
              <a:off x="268897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24"/>
            <p:cNvSpPr/>
            <p:nvPr/>
          </p:nvSpPr>
          <p:spPr>
            <a:xfrm>
              <a:off x="2697199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24"/>
            <p:cNvSpPr/>
            <p:nvPr/>
          </p:nvSpPr>
          <p:spPr>
            <a:xfrm>
              <a:off x="2688972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2" name="Google Shape;7952;p24"/>
          <p:cNvSpPr txBox="1">
            <a:spLocks noGrp="1"/>
          </p:cNvSpPr>
          <p:nvPr>
            <p:ph type="title" hasCustomPrompt="1"/>
          </p:nvPr>
        </p:nvSpPr>
        <p:spPr>
          <a:xfrm>
            <a:off x="820836" y="3245926"/>
            <a:ext cx="25740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953" name="Google Shape;7953;p24"/>
          <p:cNvSpPr txBox="1">
            <a:spLocks noGrp="1"/>
          </p:cNvSpPr>
          <p:nvPr>
            <p:ph type="subTitle" idx="1"/>
          </p:nvPr>
        </p:nvSpPr>
        <p:spPr>
          <a:xfrm>
            <a:off x="820825" y="3950645"/>
            <a:ext cx="25740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54" name="Google Shape;7954;p24"/>
          <p:cNvSpPr txBox="1">
            <a:spLocks noGrp="1"/>
          </p:cNvSpPr>
          <p:nvPr>
            <p:ph type="title" idx="2" hasCustomPrompt="1"/>
          </p:nvPr>
        </p:nvSpPr>
        <p:spPr>
          <a:xfrm>
            <a:off x="3284997" y="1617875"/>
            <a:ext cx="25740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4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955" name="Google Shape;7955;p24"/>
          <p:cNvSpPr txBox="1">
            <a:spLocks noGrp="1"/>
          </p:cNvSpPr>
          <p:nvPr>
            <p:ph type="subTitle" idx="3"/>
          </p:nvPr>
        </p:nvSpPr>
        <p:spPr>
          <a:xfrm>
            <a:off x="3285000" y="2322592"/>
            <a:ext cx="25740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56" name="Google Shape;7956;p24"/>
          <p:cNvSpPr txBox="1">
            <a:spLocks noGrp="1"/>
          </p:cNvSpPr>
          <p:nvPr>
            <p:ph type="title" idx="4" hasCustomPrompt="1"/>
          </p:nvPr>
        </p:nvSpPr>
        <p:spPr>
          <a:xfrm>
            <a:off x="5749162" y="3245926"/>
            <a:ext cx="25740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4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57" name="Google Shape;7957;p24"/>
          <p:cNvSpPr txBox="1">
            <a:spLocks noGrp="1"/>
          </p:cNvSpPr>
          <p:nvPr>
            <p:ph type="subTitle" idx="5"/>
          </p:nvPr>
        </p:nvSpPr>
        <p:spPr>
          <a:xfrm>
            <a:off x="5749174" y="3950645"/>
            <a:ext cx="25740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7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59" name="Google Shape;7959;p25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7960" name="Google Shape;7960;p25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25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25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25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25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25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25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25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25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25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25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25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25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25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25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25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25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25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25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25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25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25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25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25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25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25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25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25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25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25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25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25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25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25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25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25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25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25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25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25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25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25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25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25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25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25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25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25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25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25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0" name="Google Shape;8010;p25"/>
          <p:cNvGrpSpPr/>
          <p:nvPr/>
        </p:nvGrpSpPr>
        <p:grpSpPr>
          <a:xfrm>
            <a:off x="34718" y="206"/>
            <a:ext cx="9074564" cy="5143474"/>
            <a:chOff x="34718" y="206"/>
            <a:chExt cx="9074564" cy="5143474"/>
          </a:xfrm>
        </p:grpSpPr>
        <p:grpSp>
          <p:nvGrpSpPr>
            <p:cNvPr id="8011" name="Google Shape;8011;p25"/>
            <p:cNvGrpSpPr/>
            <p:nvPr/>
          </p:nvGrpSpPr>
          <p:grpSpPr>
            <a:xfrm>
              <a:off x="565521" y="206"/>
              <a:ext cx="53295" cy="5143474"/>
              <a:chOff x="578867" y="206"/>
              <a:chExt cx="53295" cy="5143474"/>
            </a:xfrm>
          </p:grpSpPr>
          <p:sp>
            <p:nvSpPr>
              <p:cNvPr id="8012" name="Google Shape;8012;p25"/>
              <p:cNvSpPr/>
              <p:nvPr/>
            </p:nvSpPr>
            <p:spPr>
              <a:xfrm>
                <a:off x="587093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25"/>
              <p:cNvSpPr/>
              <p:nvPr/>
            </p:nvSpPr>
            <p:spPr>
              <a:xfrm>
                <a:off x="587093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25"/>
              <p:cNvSpPr/>
              <p:nvPr/>
            </p:nvSpPr>
            <p:spPr>
              <a:xfrm>
                <a:off x="587093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25"/>
              <p:cNvSpPr/>
              <p:nvPr/>
            </p:nvSpPr>
            <p:spPr>
              <a:xfrm>
                <a:off x="578867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25"/>
              <p:cNvSpPr/>
              <p:nvPr/>
            </p:nvSpPr>
            <p:spPr>
              <a:xfrm>
                <a:off x="578867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25"/>
              <p:cNvSpPr/>
              <p:nvPr/>
            </p:nvSpPr>
            <p:spPr>
              <a:xfrm>
                <a:off x="587093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25"/>
              <p:cNvSpPr/>
              <p:nvPr/>
            </p:nvSpPr>
            <p:spPr>
              <a:xfrm>
                <a:off x="578867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25"/>
              <p:cNvSpPr/>
              <p:nvPr/>
            </p:nvSpPr>
            <p:spPr>
              <a:xfrm>
                <a:off x="587093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25"/>
              <p:cNvSpPr/>
              <p:nvPr/>
            </p:nvSpPr>
            <p:spPr>
              <a:xfrm>
                <a:off x="578867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63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25"/>
              <p:cNvSpPr/>
              <p:nvPr/>
            </p:nvSpPr>
            <p:spPr>
              <a:xfrm>
                <a:off x="578867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25"/>
              <p:cNvSpPr/>
              <p:nvPr/>
            </p:nvSpPr>
            <p:spPr>
              <a:xfrm>
                <a:off x="587093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25"/>
              <p:cNvSpPr/>
              <p:nvPr/>
            </p:nvSpPr>
            <p:spPr>
              <a:xfrm>
                <a:off x="587093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25"/>
              <p:cNvSpPr/>
              <p:nvPr/>
            </p:nvSpPr>
            <p:spPr>
              <a:xfrm>
                <a:off x="587093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25"/>
              <p:cNvSpPr/>
              <p:nvPr/>
            </p:nvSpPr>
            <p:spPr>
              <a:xfrm>
                <a:off x="578867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25"/>
              <p:cNvSpPr/>
              <p:nvPr/>
            </p:nvSpPr>
            <p:spPr>
              <a:xfrm>
                <a:off x="587093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25"/>
              <p:cNvSpPr/>
              <p:nvPr/>
            </p:nvSpPr>
            <p:spPr>
              <a:xfrm>
                <a:off x="587093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25"/>
              <p:cNvSpPr/>
              <p:nvPr/>
            </p:nvSpPr>
            <p:spPr>
              <a:xfrm>
                <a:off x="578867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25"/>
              <p:cNvSpPr/>
              <p:nvPr/>
            </p:nvSpPr>
            <p:spPr>
              <a:xfrm>
                <a:off x="587093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25"/>
              <p:cNvSpPr/>
              <p:nvPr/>
            </p:nvSpPr>
            <p:spPr>
              <a:xfrm>
                <a:off x="578867" y="26027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3" y="609"/>
                    </a:cubicBezTo>
                    <a:cubicBezTo>
                      <a:pt x="146" y="609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2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25"/>
              <p:cNvSpPr/>
              <p:nvPr/>
            </p:nvSpPr>
            <p:spPr>
              <a:xfrm>
                <a:off x="587093" y="274875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25"/>
              <p:cNvSpPr/>
              <p:nvPr/>
            </p:nvSpPr>
            <p:spPr>
              <a:xfrm>
                <a:off x="578867" y="289206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16"/>
                      <a:pt x="223" y="616"/>
                    </a:cubicBezTo>
                    <a:cubicBezTo>
                      <a:pt x="146" y="616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2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25"/>
              <p:cNvSpPr/>
              <p:nvPr/>
            </p:nvSpPr>
            <p:spPr>
              <a:xfrm>
                <a:off x="587093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25"/>
              <p:cNvSpPr/>
              <p:nvPr/>
            </p:nvSpPr>
            <p:spPr>
              <a:xfrm>
                <a:off x="578867" y="31814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16"/>
                      <a:pt x="223" y="616"/>
                    </a:cubicBezTo>
                    <a:cubicBezTo>
                      <a:pt x="146" y="616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3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25"/>
              <p:cNvSpPr/>
              <p:nvPr/>
            </p:nvSpPr>
            <p:spPr>
              <a:xfrm>
                <a:off x="578867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25"/>
              <p:cNvSpPr/>
              <p:nvPr/>
            </p:nvSpPr>
            <p:spPr>
              <a:xfrm>
                <a:off x="587093" y="347258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25"/>
              <p:cNvSpPr/>
              <p:nvPr/>
            </p:nvSpPr>
            <p:spPr>
              <a:xfrm>
                <a:off x="578867" y="36159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25"/>
              <p:cNvSpPr/>
              <p:nvPr/>
            </p:nvSpPr>
            <p:spPr>
              <a:xfrm>
                <a:off x="578867" y="37601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3" y="609"/>
                    </a:cubicBezTo>
                    <a:cubicBezTo>
                      <a:pt x="146" y="609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3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25"/>
              <p:cNvSpPr/>
              <p:nvPr/>
            </p:nvSpPr>
            <p:spPr>
              <a:xfrm>
                <a:off x="578867" y="39052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25"/>
              <p:cNvSpPr/>
              <p:nvPr/>
            </p:nvSpPr>
            <p:spPr>
              <a:xfrm>
                <a:off x="587093" y="40513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25"/>
              <p:cNvSpPr/>
              <p:nvPr/>
            </p:nvSpPr>
            <p:spPr>
              <a:xfrm>
                <a:off x="587093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25"/>
              <p:cNvSpPr/>
              <p:nvPr/>
            </p:nvSpPr>
            <p:spPr>
              <a:xfrm>
                <a:off x="587093" y="43406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25"/>
              <p:cNvSpPr/>
              <p:nvPr/>
            </p:nvSpPr>
            <p:spPr>
              <a:xfrm>
                <a:off x="578867" y="44839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40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2" y="679"/>
                      <a:pt x="223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25"/>
              <p:cNvSpPr/>
              <p:nvPr/>
            </p:nvSpPr>
            <p:spPr>
              <a:xfrm>
                <a:off x="587093" y="46300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25"/>
              <p:cNvSpPr/>
              <p:nvPr/>
            </p:nvSpPr>
            <p:spPr>
              <a:xfrm>
                <a:off x="578867" y="47733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40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2" y="679"/>
                      <a:pt x="223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25"/>
              <p:cNvSpPr/>
              <p:nvPr/>
            </p:nvSpPr>
            <p:spPr>
              <a:xfrm>
                <a:off x="587093" y="49194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25"/>
              <p:cNvSpPr/>
              <p:nvPr/>
            </p:nvSpPr>
            <p:spPr>
              <a:xfrm>
                <a:off x="578867" y="506272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40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2" y="679"/>
                      <a:pt x="223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48" name="Google Shape;8048;p25"/>
            <p:cNvGrpSpPr/>
            <p:nvPr/>
          </p:nvGrpSpPr>
          <p:grpSpPr>
            <a:xfrm>
              <a:off x="8525900" y="206"/>
              <a:ext cx="53414" cy="5143474"/>
              <a:chOff x="8511811" y="206"/>
              <a:chExt cx="53414" cy="5143474"/>
            </a:xfrm>
          </p:grpSpPr>
          <p:sp>
            <p:nvSpPr>
              <p:cNvPr id="8049" name="Google Shape;8049;p25"/>
              <p:cNvSpPr/>
              <p:nvPr/>
            </p:nvSpPr>
            <p:spPr>
              <a:xfrm>
                <a:off x="8520038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25"/>
              <p:cNvSpPr/>
              <p:nvPr/>
            </p:nvSpPr>
            <p:spPr>
              <a:xfrm>
                <a:off x="8520038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25"/>
              <p:cNvSpPr/>
              <p:nvPr/>
            </p:nvSpPr>
            <p:spPr>
              <a:xfrm>
                <a:off x="8520038" y="28957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25"/>
              <p:cNvSpPr/>
              <p:nvPr/>
            </p:nvSpPr>
            <p:spPr>
              <a:xfrm>
                <a:off x="851181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1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25"/>
              <p:cNvSpPr/>
              <p:nvPr/>
            </p:nvSpPr>
            <p:spPr>
              <a:xfrm>
                <a:off x="851181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25"/>
              <p:cNvSpPr/>
              <p:nvPr/>
            </p:nvSpPr>
            <p:spPr>
              <a:xfrm>
                <a:off x="8520038" y="72308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25"/>
              <p:cNvSpPr/>
              <p:nvPr/>
            </p:nvSpPr>
            <p:spPr>
              <a:xfrm>
                <a:off x="851181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25"/>
              <p:cNvSpPr/>
              <p:nvPr/>
            </p:nvSpPr>
            <p:spPr>
              <a:xfrm>
                <a:off x="8520038" y="101244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25"/>
              <p:cNvSpPr/>
              <p:nvPr/>
            </p:nvSpPr>
            <p:spPr>
              <a:xfrm>
                <a:off x="851181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25"/>
              <p:cNvSpPr/>
              <p:nvPr/>
            </p:nvSpPr>
            <p:spPr>
              <a:xfrm>
                <a:off x="851181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25"/>
              <p:cNvSpPr/>
              <p:nvPr/>
            </p:nvSpPr>
            <p:spPr>
              <a:xfrm>
                <a:off x="8520038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25"/>
              <p:cNvSpPr/>
              <p:nvPr/>
            </p:nvSpPr>
            <p:spPr>
              <a:xfrm>
                <a:off x="8520038" y="159117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25"/>
              <p:cNvSpPr/>
              <p:nvPr/>
            </p:nvSpPr>
            <p:spPr>
              <a:xfrm>
                <a:off x="8520038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25"/>
              <p:cNvSpPr/>
              <p:nvPr/>
            </p:nvSpPr>
            <p:spPr>
              <a:xfrm>
                <a:off x="851181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25"/>
              <p:cNvSpPr/>
              <p:nvPr/>
            </p:nvSpPr>
            <p:spPr>
              <a:xfrm>
                <a:off x="8520038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25"/>
              <p:cNvSpPr/>
              <p:nvPr/>
            </p:nvSpPr>
            <p:spPr>
              <a:xfrm>
                <a:off x="8520038" y="217002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25"/>
              <p:cNvSpPr/>
              <p:nvPr/>
            </p:nvSpPr>
            <p:spPr>
              <a:xfrm>
                <a:off x="851181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25"/>
              <p:cNvSpPr/>
              <p:nvPr/>
            </p:nvSpPr>
            <p:spPr>
              <a:xfrm>
                <a:off x="8520038" y="245939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25"/>
              <p:cNvSpPr/>
              <p:nvPr/>
            </p:nvSpPr>
            <p:spPr>
              <a:xfrm>
                <a:off x="851181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25"/>
              <p:cNvSpPr/>
              <p:nvPr/>
            </p:nvSpPr>
            <p:spPr>
              <a:xfrm>
                <a:off x="8520038" y="274875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25"/>
              <p:cNvSpPr/>
              <p:nvPr/>
            </p:nvSpPr>
            <p:spPr>
              <a:xfrm>
                <a:off x="851181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25"/>
              <p:cNvSpPr/>
              <p:nvPr/>
            </p:nvSpPr>
            <p:spPr>
              <a:xfrm>
                <a:off x="8520038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25"/>
              <p:cNvSpPr/>
              <p:nvPr/>
            </p:nvSpPr>
            <p:spPr>
              <a:xfrm>
                <a:off x="851181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25"/>
              <p:cNvSpPr/>
              <p:nvPr/>
            </p:nvSpPr>
            <p:spPr>
              <a:xfrm>
                <a:off x="851181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25"/>
              <p:cNvSpPr/>
              <p:nvPr/>
            </p:nvSpPr>
            <p:spPr>
              <a:xfrm>
                <a:off x="8520038" y="347258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25"/>
              <p:cNvSpPr/>
              <p:nvPr/>
            </p:nvSpPr>
            <p:spPr>
              <a:xfrm>
                <a:off x="851181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25"/>
              <p:cNvSpPr/>
              <p:nvPr/>
            </p:nvSpPr>
            <p:spPr>
              <a:xfrm>
                <a:off x="851181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25"/>
              <p:cNvSpPr/>
              <p:nvPr/>
            </p:nvSpPr>
            <p:spPr>
              <a:xfrm>
                <a:off x="851181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25"/>
              <p:cNvSpPr/>
              <p:nvPr/>
            </p:nvSpPr>
            <p:spPr>
              <a:xfrm>
                <a:off x="8520038" y="40513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25"/>
              <p:cNvSpPr/>
              <p:nvPr/>
            </p:nvSpPr>
            <p:spPr>
              <a:xfrm>
                <a:off x="8520038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25"/>
              <p:cNvSpPr/>
              <p:nvPr/>
            </p:nvSpPr>
            <p:spPr>
              <a:xfrm>
                <a:off x="8520038" y="43406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25"/>
              <p:cNvSpPr/>
              <p:nvPr/>
            </p:nvSpPr>
            <p:spPr>
              <a:xfrm>
                <a:off x="851181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25"/>
              <p:cNvSpPr/>
              <p:nvPr/>
            </p:nvSpPr>
            <p:spPr>
              <a:xfrm>
                <a:off x="8520038" y="46300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25"/>
              <p:cNvSpPr/>
              <p:nvPr/>
            </p:nvSpPr>
            <p:spPr>
              <a:xfrm>
                <a:off x="851181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25"/>
              <p:cNvSpPr/>
              <p:nvPr/>
            </p:nvSpPr>
            <p:spPr>
              <a:xfrm>
                <a:off x="8520038" y="49194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25"/>
              <p:cNvSpPr/>
              <p:nvPr/>
            </p:nvSpPr>
            <p:spPr>
              <a:xfrm>
                <a:off x="851181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5" name="Google Shape;8085;p25"/>
            <p:cNvGrpSpPr/>
            <p:nvPr/>
          </p:nvGrpSpPr>
          <p:grpSpPr>
            <a:xfrm>
              <a:off x="8791361" y="206"/>
              <a:ext cx="53414" cy="5143474"/>
              <a:chOff x="8712171" y="206"/>
              <a:chExt cx="53414" cy="5143474"/>
            </a:xfrm>
          </p:grpSpPr>
          <p:sp>
            <p:nvSpPr>
              <p:cNvPr id="8086" name="Google Shape;8086;p25"/>
              <p:cNvSpPr/>
              <p:nvPr/>
            </p:nvSpPr>
            <p:spPr>
              <a:xfrm>
                <a:off x="8720398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25"/>
              <p:cNvSpPr/>
              <p:nvPr/>
            </p:nvSpPr>
            <p:spPr>
              <a:xfrm>
                <a:off x="8720398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25"/>
              <p:cNvSpPr/>
              <p:nvPr/>
            </p:nvSpPr>
            <p:spPr>
              <a:xfrm>
                <a:off x="8720398" y="28957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25"/>
              <p:cNvSpPr/>
              <p:nvPr/>
            </p:nvSpPr>
            <p:spPr>
              <a:xfrm>
                <a:off x="871217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1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25"/>
              <p:cNvSpPr/>
              <p:nvPr/>
            </p:nvSpPr>
            <p:spPr>
              <a:xfrm>
                <a:off x="871217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25"/>
              <p:cNvSpPr/>
              <p:nvPr/>
            </p:nvSpPr>
            <p:spPr>
              <a:xfrm>
                <a:off x="8720398" y="72308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25"/>
              <p:cNvSpPr/>
              <p:nvPr/>
            </p:nvSpPr>
            <p:spPr>
              <a:xfrm>
                <a:off x="871217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25"/>
              <p:cNvSpPr/>
              <p:nvPr/>
            </p:nvSpPr>
            <p:spPr>
              <a:xfrm>
                <a:off x="8720398" y="101244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25"/>
              <p:cNvSpPr/>
              <p:nvPr/>
            </p:nvSpPr>
            <p:spPr>
              <a:xfrm>
                <a:off x="871217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25"/>
              <p:cNvSpPr/>
              <p:nvPr/>
            </p:nvSpPr>
            <p:spPr>
              <a:xfrm>
                <a:off x="871217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25"/>
              <p:cNvSpPr/>
              <p:nvPr/>
            </p:nvSpPr>
            <p:spPr>
              <a:xfrm>
                <a:off x="8720398" y="144703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25"/>
              <p:cNvSpPr/>
              <p:nvPr/>
            </p:nvSpPr>
            <p:spPr>
              <a:xfrm>
                <a:off x="8720398" y="159117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25"/>
              <p:cNvSpPr/>
              <p:nvPr/>
            </p:nvSpPr>
            <p:spPr>
              <a:xfrm>
                <a:off x="8720398" y="1736397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25"/>
              <p:cNvSpPr/>
              <p:nvPr/>
            </p:nvSpPr>
            <p:spPr>
              <a:xfrm>
                <a:off x="871217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25"/>
              <p:cNvSpPr/>
              <p:nvPr/>
            </p:nvSpPr>
            <p:spPr>
              <a:xfrm>
                <a:off x="8720398" y="202576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25"/>
              <p:cNvSpPr/>
              <p:nvPr/>
            </p:nvSpPr>
            <p:spPr>
              <a:xfrm>
                <a:off x="8720398" y="217002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25"/>
              <p:cNvSpPr/>
              <p:nvPr/>
            </p:nvSpPr>
            <p:spPr>
              <a:xfrm>
                <a:off x="871217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25"/>
              <p:cNvSpPr/>
              <p:nvPr/>
            </p:nvSpPr>
            <p:spPr>
              <a:xfrm>
                <a:off x="8720398" y="245939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25"/>
              <p:cNvSpPr/>
              <p:nvPr/>
            </p:nvSpPr>
            <p:spPr>
              <a:xfrm>
                <a:off x="871217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25"/>
              <p:cNvSpPr/>
              <p:nvPr/>
            </p:nvSpPr>
            <p:spPr>
              <a:xfrm>
                <a:off x="8720398" y="274875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25"/>
              <p:cNvSpPr/>
              <p:nvPr/>
            </p:nvSpPr>
            <p:spPr>
              <a:xfrm>
                <a:off x="871217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25"/>
              <p:cNvSpPr/>
              <p:nvPr/>
            </p:nvSpPr>
            <p:spPr>
              <a:xfrm>
                <a:off x="8720398" y="303812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25"/>
              <p:cNvSpPr/>
              <p:nvPr/>
            </p:nvSpPr>
            <p:spPr>
              <a:xfrm>
                <a:off x="871217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25"/>
              <p:cNvSpPr/>
              <p:nvPr/>
            </p:nvSpPr>
            <p:spPr>
              <a:xfrm>
                <a:off x="871217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25"/>
              <p:cNvSpPr/>
              <p:nvPr/>
            </p:nvSpPr>
            <p:spPr>
              <a:xfrm>
                <a:off x="8720398" y="347258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25"/>
              <p:cNvSpPr/>
              <p:nvPr/>
            </p:nvSpPr>
            <p:spPr>
              <a:xfrm>
                <a:off x="871217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25"/>
              <p:cNvSpPr/>
              <p:nvPr/>
            </p:nvSpPr>
            <p:spPr>
              <a:xfrm>
                <a:off x="871217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25"/>
              <p:cNvSpPr/>
              <p:nvPr/>
            </p:nvSpPr>
            <p:spPr>
              <a:xfrm>
                <a:off x="871217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25"/>
              <p:cNvSpPr/>
              <p:nvPr/>
            </p:nvSpPr>
            <p:spPr>
              <a:xfrm>
                <a:off x="8720398" y="40513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25"/>
              <p:cNvSpPr/>
              <p:nvPr/>
            </p:nvSpPr>
            <p:spPr>
              <a:xfrm>
                <a:off x="8720398" y="41955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25"/>
              <p:cNvSpPr/>
              <p:nvPr/>
            </p:nvSpPr>
            <p:spPr>
              <a:xfrm>
                <a:off x="8720398" y="43406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25"/>
              <p:cNvSpPr/>
              <p:nvPr/>
            </p:nvSpPr>
            <p:spPr>
              <a:xfrm>
                <a:off x="871217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25"/>
              <p:cNvSpPr/>
              <p:nvPr/>
            </p:nvSpPr>
            <p:spPr>
              <a:xfrm>
                <a:off x="8720398" y="4630049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25"/>
              <p:cNvSpPr/>
              <p:nvPr/>
            </p:nvSpPr>
            <p:spPr>
              <a:xfrm>
                <a:off x="871217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25"/>
              <p:cNvSpPr/>
              <p:nvPr/>
            </p:nvSpPr>
            <p:spPr>
              <a:xfrm>
                <a:off x="8720398" y="491941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25"/>
              <p:cNvSpPr/>
              <p:nvPr/>
            </p:nvSpPr>
            <p:spPr>
              <a:xfrm>
                <a:off x="871217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22" name="Google Shape;8122;p25"/>
            <p:cNvGrpSpPr/>
            <p:nvPr/>
          </p:nvGrpSpPr>
          <p:grpSpPr>
            <a:xfrm>
              <a:off x="34718" y="206"/>
              <a:ext cx="53295" cy="4852321"/>
              <a:chOff x="62135" y="206"/>
              <a:chExt cx="53295" cy="4852321"/>
            </a:xfrm>
          </p:grpSpPr>
          <p:sp>
            <p:nvSpPr>
              <p:cNvPr id="8123" name="Google Shape;8123;p25"/>
              <p:cNvSpPr/>
              <p:nvPr/>
            </p:nvSpPr>
            <p:spPr>
              <a:xfrm>
                <a:off x="7036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25"/>
              <p:cNvSpPr/>
              <p:nvPr/>
            </p:nvSpPr>
            <p:spPr>
              <a:xfrm>
                <a:off x="7036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25"/>
              <p:cNvSpPr/>
              <p:nvPr/>
            </p:nvSpPr>
            <p:spPr>
              <a:xfrm>
                <a:off x="7036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25"/>
              <p:cNvSpPr/>
              <p:nvPr/>
            </p:nvSpPr>
            <p:spPr>
              <a:xfrm>
                <a:off x="7036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25"/>
              <p:cNvSpPr/>
              <p:nvPr/>
            </p:nvSpPr>
            <p:spPr>
              <a:xfrm>
                <a:off x="62135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7"/>
                      <a:pt x="93" y="347"/>
                    </a:cubicBezTo>
                    <a:cubicBezTo>
                      <a:pt x="93" y="163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25"/>
              <p:cNvSpPr/>
              <p:nvPr/>
            </p:nvSpPr>
            <p:spPr>
              <a:xfrm>
                <a:off x="62135" y="722248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25"/>
              <p:cNvSpPr/>
              <p:nvPr/>
            </p:nvSpPr>
            <p:spPr>
              <a:xfrm>
                <a:off x="7036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25"/>
              <p:cNvSpPr/>
              <p:nvPr/>
            </p:nvSpPr>
            <p:spPr>
              <a:xfrm>
                <a:off x="62135" y="1010660"/>
                <a:ext cx="53295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6" y="617"/>
                      <a:pt x="93" y="517"/>
                      <a:pt x="93" y="347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25"/>
              <p:cNvSpPr/>
              <p:nvPr/>
            </p:nvSpPr>
            <p:spPr>
              <a:xfrm>
                <a:off x="7036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25"/>
              <p:cNvSpPr/>
              <p:nvPr/>
            </p:nvSpPr>
            <p:spPr>
              <a:xfrm>
                <a:off x="62135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25"/>
              <p:cNvSpPr/>
              <p:nvPr/>
            </p:nvSpPr>
            <p:spPr>
              <a:xfrm>
                <a:off x="7036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25"/>
              <p:cNvSpPr/>
              <p:nvPr/>
            </p:nvSpPr>
            <p:spPr>
              <a:xfrm>
                <a:off x="62135" y="159034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25"/>
              <p:cNvSpPr/>
              <p:nvPr/>
            </p:nvSpPr>
            <p:spPr>
              <a:xfrm>
                <a:off x="7036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25"/>
              <p:cNvSpPr/>
              <p:nvPr/>
            </p:nvSpPr>
            <p:spPr>
              <a:xfrm>
                <a:off x="62135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25"/>
              <p:cNvSpPr/>
              <p:nvPr/>
            </p:nvSpPr>
            <p:spPr>
              <a:xfrm>
                <a:off x="7036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25"/>
              <p:cNvSpPr/>
              <p:nvPr/>
            </p:nvSpPr>
            <p:spPr>
              <a:xfrm>
                <a:off x="7036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25"/>
              <p:cNvSpPr/>
              <p:nvPr/>
            </p:nvSpPr>
            <p:spPr>
              <a:xfrm>
                <a:off x="62135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25"/>
              <p:cNvSpPr/>
              <p:nvPr/>
            </p:nvSpPr>
            <p:spPr>
              <a:xfrm>
                <a:off x="62135" y="245843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25"/>
              <p:cNvSpPr/>
              <p:nvPr/>
            </p:nvSpPr>
            <p:spPr>
              <a:xfrm>
                <a:off x="7036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25"/>
              <p:cNvSpPr/>
              <p:nvPr/>
            </p:nvSpPr>
            <p:spPr>
              <a:xfrm>
                <a:off x="62135" y="27478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25"/>
              <p:cNvSpPr/>
              <p:nvPr/>
            </p:nvSpPr>
            <p:spPr>
              <a:xfrm>
                <a:off x="7036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25"/>
              <p:cNvSpPr/>
              <p:nvPr/>
            </p:nvSpPr>
            <p:spPr>
              <a:xfrm>
                <a:off x="7036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25"/>
              <p:cNvSpPr/>
              <p:nvPr/>
            </p:nvSpPr>
            <p:spPr>
              <a:xfrm>
                <a:off x="62135" y="3181315"/>
                <a:ext cx="53295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0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10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25"/>
              <p:cNvSpPr/>
              <p:nvPr/>
            </p:nvSpPr>
            <p:spPr>
              <a:xfrm>
                <a:off x="62135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25"/>
              <p:cNvSpPr/>
              <p:nvPr/>
            </p:nvSpPr>
            <p:spPr>
              <a:xfrm>
                <a:off x="62135" y="34708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25"/>
              <p:cNvSpPr/>
              <p:nvPr/>
            </p:nvSpPr>
            <p:spPr>
              <a:xfrm>
                <a:off x="7036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25"/>
              <p:cNvSpPr/>
              <p:nvPr/>
            </p:nvSpPr>
            <p:spPr>
              <a:xfrm>
                <a:off x="7036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25"/>
              <p:cNvSpPr/>
              <p:nvPr/>
            </p:nvSpPr>
            <p:spPr>
              <a:xfrm>
                <a:off x="7036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25"/>
              <p:cNvSpPr/>
              <p:nvPr/>
            </p:nvSpPr>
            <p:spPr>
              <a:xfrm>
                <a:off x="62135" y="404953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25"/>
              <p:cNvSpPr/>
              <p:nvPr/>
            </p:nvSpPr>
            <p:spPr>
              <a:xfrm>
                <a:off x="7036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25"/>
              <p:cNvSpPr/>
              <p:nvPr/>
            </p:nvSpPr>
            <p:spPr>
              <a:xfrm>
                <a:off x="62135" y="43388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25"/>
              <p:cNvSpPr/>
              <p:nvPr/>
            </p:nvSpPr>
            <p:spPr>
              <a:xfrm>
                <a:off x="7036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25"/>
              <p:cNvSpPr/>
              <p:nvPr/>
            </p:nvSpPr>
            <p:spPr>
              <a:xfrm>
                <a:off x="62135" y="46282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25"/>
              <p:cNvSpPr/>
              <p:nvPr/>
            </p:nvSpPr>
            <p:spPr>
              <a:xfrm>
                <a:off x="7036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7" name="Google Shape;8157;p25"/>
            <p:cNvGrpSpPr/>
            <p:nvPr/>
          </p:nvGrpSpPr>
          <p:grpSpPr>
            <a:xfrm>
              <a:off x="300060" y="206"/>
              <a:ext cx="53414" cy="4852321"/>
              <a:chOff x="418506" y="206"/>
              <a:chExt cx="53414" cy="4852321"/>
            </a:xfrm>
          </p:grpSpPr>
          <p:sp>
            <p:nvSpPr>
              <p:cNvPr id="8158" name="Google Shape;8158;p25"/>
              <p:cNvSpPr/>
              <p:nvPr/>
            </p:nvSpPr>
            <p:spPr>
              <a:xfrm>
                <a:off x="426733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25"/>
              <p:cNvSpPr/>
              <p:nvPr/>
            </p:nvSpPr>
            <p:spPr>
              <a:xfrm>
                <a:off x="426733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25"/>
              <p:cNvSpPr/>
              <p:nvPr/>
            </p:nvSpPr>
            <p:spPr>
              <a:xfrm>
                <a:off x="426733" y="288618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25"/>
              <p:cNvSpPr/>
              <p:nvPr/>
            </p:nvSpPr>
            <p:spPr>
              <a:xfrm>
                <a:off x="426733" y="4337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25"/>
              <p:cNvSpPr/>
              <p:nvPr/>
            </p:nvSpPr>
            <p:spPr>
              <a:xfrm>
                <a:off x="418506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25"/>
              <p:cNvSpPr/>
              <p:nvPr/>
            </p:nvSpPr>
            <p:spPr>
              <a:xfrm>
                <a:off x="418506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25"/>
              <p:cNvSpPr/>
              <p:nvPr/>
            </p:nvSpPr>
            <p:spPr>
              <a:xfrm>
                <a:off x="426733" y="86830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25"/>
              <p:cNvSpPr/>
              <p:nvPr/>
            </p:nvSpPr>
            <p:spPr>
              <a:xfrm>
                <a:off x="418506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24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4"/>
                      <a:pt x="1" y="347"/>
                    </a:cubicBezTo>
                    <a:cubicBezTo>
                      <a:pt x="1" y="563"/>
                      <a:pt x="85" y="686"/>
                      <a:pt x="216" y="686"/>
                    </a:cubicBezTo>
                    <a:cubicBezTo>
                      <a:pt x="363" y="686"/>
                      <a:pt x="447" y="563"/>
                      <a:pt x="447" y="339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25"/>
              <p:cNvSpPr/>
              <p:nvPr/>
            </p:nvSpPr>
            <p:spPr>
              <a:xfrm>
                <a:off x="426733" y="1156713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1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25"/>
              <p:cNvSpPr/>
              <p:nvPr/>
            </p:nvSpPr>
            <p:spPr>
              <a:xfrm>
                <a:off x="418506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25"/>
              <p:cNvSpPr/>
              <p:nvPr/>
            </p:nvSpPr>
            <p:spPr>
              <a:xfrm>
                <a:off x="426733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25"/>
              <p:cNvSpPr/>
              <p:nvPr/>
            </p:nvSpPr>
            <p:spPr>
              <a:xfrm>
                <a:off x="418506" y="159034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25"/>
              <p:cNvSpPr/>
              <p:nvPr/>
            </p:nvSpPr>
            <p:spPr>
              <a:xfrm>
                <a:off x="426733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25"/>
              <p:cNvSpPr/>
              <p:nvPr/>
            </p:nvSpPr>
            <p:spPr>
              <a:xfrm>
                <a:off x="418506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25"/>
              <p:cNvSpPr/>
              <p:nvPr/>
            </p:nvSpPr>
            <p:spPr>
              <a:xfrm>
                <a:off x="426733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25"/>
              <p:cNvSpPr/>
              <p:nvPr/>
            </p:nvSpPr>
            <p:spPr>
              <a:xfrm>
                <a:off x="426733" y="216990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25"/>
              <p:cNvSpPr/>
              <p:nvPr/>
            </p:nvSpPr>
            <p:spPr>
              <a:xfrm>
                <a:off x="418506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25"/>
              <p:cNvSpPr/>
              <p:nvPr/>
            </p:nvSpPr>
            <p:spPr>
              <a:xfrm>
                <a:off x="418506" y="245843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25"/>
              <p:cNvSpPr/>
              <p:nvPr/>
            </p:nvSpPr>
            <p:spPr>
              <a:xfrm>
                <a:off x="426733" y="260449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25"/>
              <p:cNvSpPr/>
              <p:nvPr/>
            </p:nvSpPr>
            <p:spPr>
              <a:xfrm>
                <a:off x="418506" y="27478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25"/>
              <p:cNvSpPr/>
              <p:nvPr/>
            </p:nvSpPr>
            <p:spPr>
              <a:xfrm>
                <a:off x="426733" y="289385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25"/>
              <p:cNvSpPr/>
              <p:nvPr/>
            </p:nvSpPr>
            <p:spPr>
              <a:xfrm>
                <a:off x="426733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25"/>
              <p:cNvSpPr/>
              <p:nvPr/>
            </p:nvSpPr>
            <p:spPr>
              <a:xfrm>
                <a:off x="418506" y="3181315"/>
                <a:ext cx="53414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25"/>
              <p:cNvSpPr/>
              <p:nvPr/>
            </p:nvSpPr>
            <p:spPr>
              <a:xfrm>
                <a:off x="418506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25"/>
              <p:cNvSpPr/>
              <p:nvPr/>
            </p:nvSpPr>
            <p:spPr>
              <a:xfrm>
                <a:off x="418506" y="34708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2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25"/>
              <p:cNvSpPr/>
              <p:nvPr/>
            </p:nvSpPr>
            <p:spPr>
              <a:xfrm>
                <a:off x="426733" y="361685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25"/>
              <p:cNvSpPr/>
              <p:nvPr/>
            </p:nvSpPr>
            <p:spPr>
              <a:xfrm>
                <a:off x="426733" y="37619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25"/>
              <p:cNvSpPr/>
              <p:nvPr/>
            </p:nvSpPr>
            <p:spPr>
              <a:xfrm>
                <a:off x="426733" y="390621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25"/>
              <p:cNvSpPr/>
              <p:nvPr/>
            </p:nvSpPr>
            <p:spPr>
              <a:xfrm>
                <a:off x="418506" y="404953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25"/>
              <p:cNvSpPr/>
              <p:nvPr/>
            </p:nvSpPr>
            <p:spPr>
              <a:xfrm>
                <a:off x="426733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25"/>
              <p:cNvSpPr/>
              <p:nvPr/>
            </p:nvSpPr>
            <p:spPr>
              <a:xfrm>
                <a:off x="418506" y="43388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25"/>
              <p:cNvSpPr/>
              <p:nvPr/>
            </p:nvSpPr>
            <p:spPr>
              <a:xfrm>
                <a:off x="426733" y="44849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25"/>
              <p:cNvSpPr/>
              <p:nvPr/>
            </p:nvSpPr>
            <p:spPr>
              <a:xfrm>
                <a:off x="418506" y="46282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25"/>
              <p:cNvSpPr/>
              <p:nvPr/>
            </p:nvSpPr>
            <p:spPr>
              <a:xfrm>
                <a:off x="426733" y="47743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92" name="Google Shape;8192;p25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25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25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25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25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25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25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99" name="Google Shape;8199;p25"/>
            <p:cNvGrpSpPr/>
            <p:nvPr/>
          </p:nvGrpSpPr>
          <p:grpSpPr>
            <a:xfrm>
              <a:off x="9056822" y="206"/>
              <a:ext cx="52460" cy="4852321"/>
              <a:chOff x="8855639" y="206"/>
              <a:chExt cx="52460" cy="4852321"/>
            </a:xfrm>
          </p:grpSpPr>
          <p:sp>
            <p:nvSpPr>
              <p:cNvPr id="8200" name="Google Shape;8200;p25"/>
              <p:cNvSpPr/>
              <p:nvPr/>
            </p:nvSpPr>
            <p:spPr>
              <a:xfrm>
                <a:off x="886303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25"/>
              <p:cNvSpPr/>
              <p:nvPr/>
            </p:nvSpPr>
            <p:spPr>
              <a:xfrm>
                <a:off x="886303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25"/>
              <p:cNvSpPr/>
              <p:nvPr/>
            </p:nvSpPr>
            <p:spPr>
              <a:xfrm>
                <a:off x="886303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25"/>
              <p:cNvSpPr/>
              <p:nvPr/>
            </p:nvSpPr>
            <p:spPr>
              <a:xfrm>
                <a:off x="886303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25"/>
              <p:cNvSpPr/>
              <p:nvPr/>
            </p:nvSpPr>
            <p:spPr>
              <a:xfrm>
                <a:off x="8855639" y="57702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25"/>
              <p:cNvSpPr/>
              <p:nvPr/>
            </p:nvSpPr>
            <p:spPr>
              <a:xfrm>
                <a:off x="8855639" y="722248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25"/>
              <p:cNvSpPr/>
              <p:nvPr/>
            </p:nvSpPr>
            <p:spPr>
              <a:xfrm>
                <a:off x="886303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25"/>
              <p:cNvSpPr/>
              <p:nvPr/>
            </p:nvSpPr>
            <p:spPr>
              <a:xfrm>
                <a:off x="8855639" y="1010660"/>
                <a:ext cx="52460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16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4"/>
                      <a:pt x="0" y="347"/>
                    </a:cubicBezTo>
                    <a:cubicBezTo>
                      <a:pt x="0" y="563"/>
                      <a:pt x="85" y="686"/>
                      <a:pt x="216" y="686"/>
                    </a:cubicBezTo>
                    <a:cubicBezTo>
                      <a:pt x="363" y="686"/>
                      <a:pt x="440" y="563"/>
                      <a:pt x="440" y="339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25"/>
              <p:cNvSpPr/>
              <p:nvPr/>
            </p:nvSpPr>
            <p:spPr>
              <a:xfrm>
                <a:off x="886303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25"/>
              <p:cNvSpPr/>
              <p:nvPr/>
            </p:nvSpPr>
            <p:spPr>
              <a:xfrm>
                <a:off x="8855639" y="130097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25"/>
              <p:cNvSpPr/>
              <p:nvPr/>
            </p:nvSpPr>
            <p:spPr>
              <a:xfrm>
                <a:off x="886303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25"/>
              <p:cNvSpPr/>
              <p:nvPr/>
            </p:nvSpPr>
            <p:spPr>
              <a:xfrm>
                <a:off x="8855639" y="1590344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25"/>
              <p:cNvSpPr/>
              <p:nvPr/>
            </p:nvSpPr>
            <p:spPr>
              <a:xfrm>
                <a:off x="886303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25"/>
              <p:cNvSpPr/>
              <p:nvPr/>
            </p:nvSpPr>
            <p:spPr>
              <a:xfrm>
                <a:off x="8855639" y="187970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25"/>
              <p:cNvSpPr/>
              <p:nvPr/>
            </p:nvSpPr>
            <p:spPr>
              <a:xfrm>
                <a:off x="886303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25"/>
              <p:cNvSpPr/>
              <p:nvPr/>
            </p:nvSpPr>
            <p:spPr>
              <a:xfrm>
                <a:off x="886303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25"/>
              <p:cNvSpPr/>
              <p:nvPr/>
            </p:nvSpPr>
            <p:spPr>
              <a:xfrm>
                <a:off x="8855639" y="231322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16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25"/>
              <p:cNvSpPr/>
              <p:nvPr/>
            </p:nvSpPr>
            <p:spPr>
              <a:xfrm>
                <a:off x="8855639" y="245843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25"/>
              <p:cNvSpPr/>
              <p:nvPr/>
            </p:nvSpPr>
            <p:spPr>
              <a:xfrm>
                <a:off x="886303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25"/>
              <p:cNvSpPr/>
              <p:nvPr/>
            </p:nvSpPr>
            <p:spPr>
              <a:xfrm>
                <a:off x="8855639" y="2747804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25"/>
              <p:cNvSpPr/>
              <p:nvPr/>
            </p:nvSpPr>
            <p:spPr>
              <a:xfrm>
                <a:off x="886303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25"/>
              <p:cNvSpPr/>
              <p:nvPr/>
            </p:nvSpPr>
            <p:spPr>
              <a:xfrm>
                <a:off x="886303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25"/>
              <p:cNvSpPr/>
              <p:nvPr/>
            </p:nvSpPr>
            <p:spPr>
              <a:xfrm>
                <a:off x="8855639" y="3181315"/>
                <a:ext cx="5246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16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25"/>
              <p:cNvSpPr/>
              <p:nvPr/>
            </p:nvSpPr>
            <p:spPr>
              <a:xfrm>
                <a:off x="8855639" y="3326535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25"/>
              <p:cNvSpPr/>
              <p:nvPr/>
            </p:nvSpPr>
            <p:spPr>
              <a:xfrm>
                <a:off x="8855639" y="347080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25"/>
              <p:cNvSpPr/>
              <p:nvPr/>
            </p:nvSpPr>
            <p:spPr>
              <a:xfrm>
                <a:off x="886303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25"/>
              <p:cNvSpPr/>
              <p:nvPr/>
            </p:nvSpPr>
            <p:spPr>
              <a:xfrm>
                <a:off x="886303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25"/>
              <p:cNvSpPr/>
              <p:nvPr/>
            </p:nvSpPr>
            <p:spPr>
              <a:xfrm>
                <a:off x="886303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25"/>
              <p:cNvSpPr/>
              <p:nvPr/>
            </p:nvSpPr>
            <p:spPr>
              <a:xfrm>
                <a:off x="8855639" y="404953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25"/>
              <p:cNvSpPr/>
              <p:nvPr/>
            </p:nvSpPr>
            <p:spPr>
              <a:xfrm>
                <a:off x="886303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25"/>
              <p:cNvSpPr/>
              <p:nvPr/>
            </p:nvSpPr>
            <p:spPr>
              <a:xfrm>
                <a:off x="8855639" y="4338895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25"/>
              <p:cNvSpPr/>
              <p:nvPr/>
            </p:nvSpPr>
            <p:spPr>
              <a:xfrm>
                <a:off x="886303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25"/>
              <p:cNvSpPr/>
              <p:nvPr/>
            </p:nvSpPr>
            <p:spPr>
              <a:xfrm>
                <a:off x="8855639" y="462826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25"/>
              <p:cNvSpPr/>
              <p:nvPr/>
            </p:nvSpPr>
            <p:spPr>
              <a:xfrm>
                <a:off x="886303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34" name="Google Shape;8234;p25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25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25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25"/>
            <p:cNvSpPr/>
            <p:nvPr/>
          </p:nvSpPr>
          <p:spPr>
            <a:xfrm>
              <a:off x="826878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25"/>
            <p:cNvSpPr/>
            <p:nvPr/>
          </p:nvSpPr>
          <p:spPr>
            <a:xfrm>
              <a:off x="826139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25"/>
            <p:cNvSpPr/>
            <p:nvPr/>
          </p:nvSpPr>
          <p:spPr>
            <a:xfrm>
              <a:off x="826139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25"/>
            <p:cNvSpPr/>
            <p:nvPr/>
          </p:nvSpPr>
          <p:spPr>
            <a:xfrm>
              <a:off x="826878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1" name="Google Shape;8241;p25"/>
          <p:cNvSpPr txBox="1">
            <a:spLocks noGrp="1"/>
          </p:cNvSpPr>
          <p:nvPr>
            <p:ph type="body" idx="1"/>
          </p:nvPr>
        </p:nvSpPr>
        <p:spPr>
          <a:xfrm>
            <a:off x="720000" y="1401575"/>
            <a:ext cx="3852000" cy="30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8242" name="Google Shape;8242;p2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8243" name="Google Shape;8243;p25"/>
          <p:cNvSpPr>
            <a:spLocks noGrp="1"/>
          </p:cNvSpPr>
          <p:nvPr>
            <p:ph type="pic" idx="2"/>
          </p:nvPr>
        </p:nvSpPr>
        <p:spPr>
          <a:xfrm>
            <a:off x="5268024" y="1401575"/>
            <a:ext cx="3054000" cy="3054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_1_1">
    <p:spTree>
      <p:nvGrpSpPr>
        <p:cNvPr id="1" name="Shape 8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45" name="Google Shape;8245;p26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8246" name="Google Shape;8246;p26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26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26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26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26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26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26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26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26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26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26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26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26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26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26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26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26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26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26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26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26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26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26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26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26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26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26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26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26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26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26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26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26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26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26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26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26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26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26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26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26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26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26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26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26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26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26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26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26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26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6" name="Google Shape;8296;p2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8297" name="Google Shape;8297;p26"/>
          <p:cNvSpPr>
            <a:spLocks noGrp="1"/>
          </p:cNvSpPr>
          <p:nvPr>
            <p:ph type="pic" idx="2"/>
          </p:nvPr>
        </p:nvSpPr>
        <p:spPr>
          <a:xfrm>
            <a:off x="1034726" y="1401575"/>
            <a:ext cx="3054000" cy="3054900"/>
          </a:xfrm>
          <a:prstGeom prst="rect">
            <a:avLst/>
          </a:prstGeom>
          <a:noFill/>
          <a:ln>
            <a:noFill/>
          </a:ln>
        </p:spPr>
      </p:sp>
      <p:sp>
        <p:nvSpPr>
          <p:cNvPr id="8298" name="Google Shape;8298;p26"/>
          <p:cNvSpPr txBox="1">
            <a:spLocks noGrp="1"/>
          </p:cNvSpPr>
          <p:nvPr>
            <p:ph type="subTitle" idx="1"/>
          </p:nvPr>
        </p:nvSpPr>
        <p:spPr>
          <a:xfrm flipH="1">
            <a:off x="5100228" y="1883150"/>
            <a:ext cx="2790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8299" name="Google Shape;8299;p26"/>
          <p:cNvSpPr txBox="1">
            <a:spLocks noGrp="1"/>
          </p:cNvSpPr>
          <p:nvPr>
            <p:ph type="subTitle" idx="3"/>
          </p:nvPr>
        </p:nvSpPr>
        <p:spPr>
          <a:xfrm flipH="1">
            <a:off x="5100228" y="2379321"/>
            <a:ext cx="2790300" cy="15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300" name="Google Shape;8300;p26"/>
          <p:cNvGrpSpPr/>
          <p:nvPr/>
        </p:nvGrpSpPr>
        <p:grpSpPr>
          <a:xfrm>
            <a:off x="110918" y="206"/>
            <a:ext cx="8922164" cy="5143474"/>
            <a:chOff x="110918" y="206"/>
            <a:chExt cx="8922164" cy="5143474"/>
          </a:xfrm>
        </p:grpSpPr>
        <p:sp>
          <p:nvSpPr>
            <p:cNvPr id="8301" name="Google Shape;8301;p26"/>
            <p:cNvSpPr/>
            <p:nvPr/>
          </p:nvSpPr>
          <p:spPr>
            <a:xfrm>
              <a:off x="66597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26"/>
            <p:cNvSpPr/>
            <p:nvPr/>
          </p:nvSpPr>
          <p:spPr>
            <a:xfrm>
              <a:off x="66597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26"/>
            <p:cNvSpPr/>
            <p:nvPr/>
          </p:nvSpPr>
          <p:spPr>
            <a:xfrm>
              <a:off x="66597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26"/>
            <p:cNvSpPr/>
            <p:nvPr/>
          </p:nvSpPr>
          <p:spPr>
            <a:xfrm>
              <a:off x="657752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26"/>
            <p:cNvSpPr/>
            <p:nvPr/>
          </p:nvSpPr>
          <p:spPr>
            <a:xfrm>
              <a:off x="657752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26"/>
            <p:cNvSpPr/>
            <p:nvPr/>
          </p:nvSpPr>
          <p:spPr>
            <a:xfrm>
              <a:off x="66597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26"/>
            <p:cNvSpPr/>
            <p:nvPr/>
          </p:nvSpPr>
          <p:spPr>
            <a:xfrm>
              <a:off x="657752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26"/>
            <p:cNvSpPr/>
            <p:nvPr/>
          </p:nvSpPr>
          <p:spPr>
            <a:xfrm>
              <a:off x="66597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26"/>
            <p:cNvSpPr/>
            <p:nvPr/>
          </p:nvSpPr>
          <p:spPr>
            <a:xfrm>
              <a:off x="657752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26"/>
            <p:cNvSpPr/>
            <p:nvPr/>
          </p:nvSpPr>
          <p:spPr>
            <a:xfrm>
              <a:off x="657752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26"/>
            <p:cNvSpPr/>
            <p:nvPr/>
          </p:nvSpPr>
          <p:spPr>
            <a:xfrm>
              <a:off x="66597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26"/>
            <p:cNvSpPr/>
            <p:nvPr/>
          </p:nvSpPr>
          <p:spPr>
            <a:xfrm>
              <a:off x="66597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26"/>
            <p:cNvSpPr/>
            <p:nvPr/>
          </p:nvSpPr>
          <p:spPr>
            <a:xfrm>
              <a:off x="66597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26"/>
            <p:cNvSpPr/>
            <p:nvPr/>
          </p:nvSpPr>
          <p:spPr>
            <a:xfrm>
              <a:off x="657752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26"/>
            <p:cNvSpPr/>
            <p:nvPr/>
          </p:nvSpPr>
          <p:spPr>
            <a:xfrm>
              <a:off x="66597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26"/>
            <p:cNvSpPr/>
            <p:nvPr/>
          </p:nvSpPr>
          <p:spPr>
            <a:xfrm>
              <a:off x="66597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26"/>
            <p:cNvSpPr/>
            <p:nvPr/>
          </p:nvSpPr>
          <p:spPr>
            <a:xfrm>
              <a:off x="657752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26"/>
            <p:cNvSpPr/>
            <p:nvPr/>
          </p:nvSpPr>
          <p:spPr>
            <a:xfrm>
              <a:off x="66597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19" name="Google Shape;8319;p26"/>
            <p:cNvGrpSpPr/>
            <p:nvPr/>
          </p:nvGrpSpPr>
          <p:grpSpPr>
            <a:xfrm>
              <a:off x="8706192" y="206"/>
              <a:ext cx="53414" cy="5143474"/>
              <a:chOff x="8511811" y="206"/>
              <a:chExt cx="53414" cy="5143474"/>
            </a:xfrm>
          </p:grpSpPr>
          <p:sp>
            <p:nvSpPr>
              <p:cNvPr id="8320" name="Google Shape;8320;p26"/>
              <p:cNvSpPr/>
              <p:nvPr/>
            </p:nvSpPr>
            <p:spPr>
              <a:xfrm>
                <a:off x="8520038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26"/>
              <p:cNvSpPr/>
              <p:nvPr/>
            </p:nvSpPr>
            <p:spPr>
              <a:xfrm>
                <a:off x="8520038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26"/>
              <p:cNvSpPr/>
              <p:nvPr/>
            </p:nvSpPr>
            <p:spPr>
              <a:xfrm>
                <a:off x="8520038" y="28957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26"/>
              <p:cNvSpPr/>
              <p:nvPr/>
            </p:nvSpPr>
            <p:spPr>
              <a:xfrm>
                <a:off x="851181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1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26"/>
              <p:cNvSpPr/>
              <p:nvPr/>
            </p:nvSpPr>
            <p:spPr>
              <a:xfrm>
                <a:off x="851181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26"/>
              <p:cNvSpPr/>
              <p:nvPr/>
            </p:nvSpPr>
            <p:spPr>
              <a:xfrm>
                <a:off x="8520038" y="72308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26"/>
              <p:cNvSpPr/>
              <p:nvPr/>
            </p:nvSpPr>
            <p:spPr>
              <a:xfrm>
                <a:off x="851181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26"/>
              <p:cNvSpPr/>
              <p:nvPr/>
            </p:nvSpPr>
            <p:spPr>
              <a:xfrm>
                <a:off x="8520038" y="101244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26"/>
              <p:cNvSpPr/>
              <p:nvPr/>
            </p:nvSpPr>
            <p:spPr>
              <a:xfrm>
                <a:off x="851181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26"/>
              <p:cNvSpPr/>
              <p:nvPr/>
            </p:nvSpPr>
            <p:spPr>
              <a:xfrm>
                <a:off x="851181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26"/>
              <p:cNvSpPr/>
              <p:nvPr/>
            </p:nvSpPr>
            <p:spPr>
              <a:xfrm>
                <a:off x="8520038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26"/>
              <p:cNvSpPr/>
              <p:nvPr/>
            </p:nvSpPr>
            <p:spPr>
              <a:xfrm>
                <a:off x="8520038" y="159117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26"/>
              <p:cNvSpPr/>
              <p:nvPr/>
            </p:nvSpPr>
            <p:spPr>
              <a:xfrm>
                <a:off x="8520038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26"/>
              <p:cNvSpPr/>
              <p:nvPr/>
            </p:nvSpPr>
            <p:spPr>
              <a:xfrm>
                <a:off x="851181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26"/>
              <p:cNvSpPr/>
              <p:nvPr/>
            </p:nvSpPr>
            <p:spPr>
              <a:xfrm>
                <a:off x="8520038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26"/>
              <p:cNvSpPr/>
              <p:nvPr/>
            </p:nvSpPr>
            <p:spPr>
              <a:xfrm>
                <a:off x="8520038" y="217002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26"/>
              <p:cNvSpPr/>
              <p:nvPr/>
            </p:nvSpPr>
            <p:spPr>
              <a:xfrm>
                <a:off x="851181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26"/>
              <p:cNvSpPr/>
              <p:nvPr/>
            </p:nvSpPr>
            <p:spPr>
              <a:xfrm>
                <a:off x="8520038" y="245939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26"/>
              <p:cNvSpPr/>
              <p:nvPr/>
            </p:nvSpPr>
            <p:spPr>
              <a:xfrm>
                <a:off x="851181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26"/>
              <p:cNvSpPr/>
              <p:nvPr/>
            </p:nvSpPr>
            <p:spPr>
              <a:xfrm>
                <a:off x="8520038" y="274875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26"/>
              <p:cNvSpPr/>
              <p:nvPr/>
            </p:nvSpPr>
            <p:spPr>
              <a:xfrm>
                <a:off x="851181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26"/>
              <p:cNvSpPr/>
              <p:nvPr/>
            </p:nvSpPr>
            <p:spPr>
              <a:xfrm>
                <a:off x="8520038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26"/>
              <p:cNvSpPr/>
              <p:nvPr/>
            </p:nvSpPr>
            <p:spPr>
              <a:xfrm>
                <a:off x="851181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26"/>
              <p:cNvSpPr/>
              <p:nvPr/>
            </p:nvSpPr>
            <p:spPr>
              <a:xfrm>
                <a:off x="851181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26"/>
              <p:cNvSpPr/>
              <p:nvPr/>
            </p:nvSpPr>
            <p:spPr>
              <a:xfrm>
                <a:off x="8520038" y="347258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26"/>
              <p:cNvSpPr/>
              <p:nvPr/>
            </p:nvSpPr>
            <p:spPr>
              <a:xfrm>
                <a:off x="851181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26"/>
              <p:cNvSpPr/>
              <p:nvPr/>
            </p:nvSpPr>
            <p:spPr>
              <a:xfrm>
                <a:off x="851181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26"/>
              <p:cNvSpPr/>
              <p:nvPr/>
            </p:nvSpPr>
            <p:spPr>
              <a:xfrm>
                <a:off x="851181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26"/>
              <p:cNvSpPr/>
              <p:nvPr/>
            </p:nvSpPr>
            <p:spPr>
              <a:xfrm>
                <a:off x="8520038" y="40513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26"/>
              <p:cNvSpPr/>
              <p:nvPr/>
            </p:nvSpPr>
            <p:spPr>
              <a:xfrm>
                <a:off x="8520038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26"/>
              <p:cNvSpPr/>
              <p:nvPr/>
            </p:nvSpPr>
            <p:spPr>
              <a:xfrm>
                <a:off x="8520038" y="43406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26"/>
              <p:cNvSpPr/>
              <p:nvPr/>
            </p:nvSpPr>
            <p:spPr>
              <a:xfrm>
                <a:off x="851181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26"/>
              <p:cNvSpPr/>
              <p:nvPr/>
            </p:nvSpPr>
            <p:spPr>
              <a:xfrm>
                <a:off x="8520038" y="46300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26"/>
              <p:cNvSpPr/>
              <p:nvPr/>
            </p:nvSpPr>
            <p:spPr>
              <a:xfrm>
                <a:off x="851181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26"/>
              <p:cNvSpPr/>
              <p:nvPr/>
            </p:nvSpPr>
            <p:spPr>
              <a:xfrm>
                <a:off x="8520038" y="49194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26"/>
              <p:cNvSpPr/>
              <p:nvPr/>
            </p:nvSpPr>
            <p:spPr>
              <a:xfrm>
                <a:off x="851181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56" name="Google Shape;8356;p26"/>
            <p:cNvGrpSpPr/>
            <p:nvPr/>
          </p:nvGrpSpPr>
          <p:grpSpPr>
            <a:xfrm>
              <a:off x="8979668" y="206"/>
              <a:ext cx="53414" cy="5143474"/>
              <a:chOff x="8712171" y="206"/>
              <a:chExt cx="53414" cy="5143474"/>
            </a:xfrm>
          </p:grpSpPr>
          <p:sp>
            <p:nvSpPr>
              <p:cNvPr id="8357" name="Google Shape;8357;p26"/>
              <p:cNvSpPr/>
              <p:nvPr/>
            </p:nvSpPr>
            <p:spPr>
              <a:xfrm>
                <a:off x="8720398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26"/>
              <p:cNvSpPr/>
              <p:nvPr/>
            </p:nvSpPr>
            <p:spPr>
              <a:xfrm>
                <a:off x="8720398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26"/>
              <p:cNvSpPr/>
              <p:nvPr/>
            </p:nvSpPr>
            <p:spPr>
              <a:xfrm>
                <a:off x="8720398" y="28957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26"/>
              <p:cNvSpPr/>
              <p:nvPr/>
            </p:nvSpPr>
            <p:spPr>
              <a:xfrm>
                <a:off x="871217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1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26"/>
              <p:cNvSpPr/>
              <p:nvPr/>
            </p:nvSpPr>
            <p:spPr>
              <a:xfrm>
                <a:off x="871217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26"/>
              <p:cNvSpPr/>
              <p:nvPr/>
            </p:nvSpPr>
            <p:spPr>
              <a:xfrm>
                <a:off x="8720398" y="72308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26"/>
              <p:cNvSpPr/>
              <p:nvPr/>
            </p:nvSpPr>
            <p:spPr>
              <a:xfrm>
                <a:off x="871217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26"/>
              <p:cNvSpPr/>
              <p:nvPr/>
            </p:nvSpPr>
            <p:spPr>
              <a:xfrm>
                <a:off x="8720398" y="101244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26"/>
              <p:cNvSpPr/>
              <p:nvPr/>
            </p:nvSpPr>
            <p:spPr>
              <a:xfrm>
                <a:off x="871217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26"/>
              <p:cNvSpPr/>
              <p:nvPr/>
            </p:nvSpPr>
            <p:spPr>
              <a:xfrm>
                <a:off x="871217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26"/>
              <p:cNvSpPr/>
              <p:nvPr/>
            </p:nvSpPr>
            <p:spPr>
              <a:xfrm>
                <a:off x="8720398" y="144703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26"/>
              <p:cNvSpPr/>
              <p:nvPr/>
            </p:nvSpPr>
            <p:spPr>
              <a:xfrm>
                <a:off x="8720398" y="159117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26"/>
              <p:cNvSpPr/>
              <p:nvPr/>
            </p:nvSpPr>
            <p:spPr>
              <a:xfrm>
                <a:off x="8720398" y="1736397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26"/>
              <p:cNvSpPr/>
              <p:nvPr/>
            </p:nvSpPr>
            <p:spPr>
              <a:xfrm>
                <a:off x="871217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26"/>
              <p:cNvSpPr/>
              <p:nvPr/>
            </p:nvSpPr>
            <p:spPr>
              <a:xfrm>
                <a:off x="8720398" y="202576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26"/>
              <p:cNvSpPr/>
              <p:nvPr/>
            </p:nvSpPr>
            <p:spPr>
              <a:xfrm>
                <a:off x="8720398" y="217002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26"/>
              <p:cNvSpPr/>
              <p:nvPr/>
            </p:nvSpPr>
            <p:spPr>
              <a:xfrm>
                <a:off x="871217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26"/>
              <p:cNvSpPr/>
              <p:nvPr/>
            </p:nvSpPr>
            <p:spPr>
              <a:xfrm>
                <a:off x="8720398" y="245939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26"/>
              <p:cNvSpPr/>
              <p:nvPr/>
            </p:nvSpPr>
            <p:spPr>
              <a:xfrm>
                <a:off x="871217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26"/>
              <p:cNvSpPr/>
              <p:nvPr/>
            </p:nvSpPr>
            <p:spPr>
              <a:xfrm>
                <a:off x="8720398" y="274875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26"/>
              <p:cNvSpPr/>
              <p:nvPr/>
            </p:nvSpPr>
            <p:spPr>
              <a:xfrm>
                <a:off x="871217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26"/>
              <p:cNvSpPr/>
              <p:nvPr/>
            </p:nvSpPr>
            <p:spPr>
              <a:xfrm>
                <a:off x="8720398" y="303812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26"/>
              <p:cNvSpPr/>
              <p:nvPr/>
            </p:nvSpPr>
            <p:spPr>
              <a:xfrm>
                <a:off x="871217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26"/>
              <p:cNvSpPr/>
              <p:nvPr/>
            </p:nvSpPr>
            <p:spPr>
              <a:xfrm>
                <a:off x="871217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26"/>
              <p:cNvSpPr/>
              <p:nvPr/>
            </p:nvSpPr>
            <p:spPr>
              <a:xfrm>
                <a:off x="8720398" y="347258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26"/>
              <p:cNvSpPr/>
              <p:nvPr/>
            </p:nvSpPr>
            <p:spPr>
              <a:xfrm>
                <a:off x="871217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26"/>
              <p:cNvSpPr/>
              <p:nvPr/>
            </p:nvSpPr>
            <p:spPr>
              <a:xfrm>
                <a:off x="871217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26"/>
              <p:cNvSpPr/>
              <p:nvPr/>
            </p:nvSpPr>
            <p:spPr>
              <a:xfrm>
                <a:off x="871217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26"/>
              <p:cNvSpPr/>
              <p:nvPr/>
            </p:nvSpPr>
            <p:spPr>
              <a:xfrm>
                <a:off x="8720398" y="40513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26"/>
              <p:cNvSpPr/>
              <p:nvPr/>
            </p:nvSpPr>
            <p:spPr>
              <a:xfrm>
                <a:off x="8720398" y="41955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26"/>
              <p:cNvSpPr/>
              <p:nvPr/>
            </p:nvSpPr>
            <p:spPr>
              <a:xfrm>
                <a:off x="8720398" y="43406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26"/>
              <p:cNvSpPr/>
              <p:nvPr/>
            </p:nvSpPr>
            <p:spPr>
              <a:xfrm>
                <a:off x="871217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26"/>
              <p:cNvSpPr/>
              <p:nvPr/>
            </p:nvSpPr>
            <p:spPr>
              <a:xfrm>
                <a:off x="8720398" y="4630049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26"/>
              <p:cNvSpPr/>
              <p:nvPr/>
            </p:nvSpPr>
            <p:spPr>
              <a:xfrm>
                <a:off x="871217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26"/>
              <p:cNvSpPr/>
              <p:nvPr/>
            </p:nvSpPr>
            <p:spPr>
              <a:xfrm>
                <a:off x="8720398" y="491941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26"/>
              <p:cNvSpPr/>
              <p:nvPr/>
            </p:nvSpPr>
            <p:spPr>
              <a:xfrm>
                <a:off x="871217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93" name="Google Shape;8393;p26"/>
            <p:cNvGrpSpPr/>
            <p:nvPr/>
          </p:nvGrpSpPr>
          <p:grpSpPr>
            <a:xfrm>
              <a:off x="110918" y="206"/>
              <a:ext cx="53295" cy="4852321"/>
              <a:chOff x="62135" y="206"/>
              <a:chExt cx="53295" cy="4852321"/>
            </a:xfrm>
          </p:grpSpPr>
          <p:sp>
            <p:nvSpPr>
              <p:cNvPr id="8394" name="Google Shape;8394;p26"/>
              <p:cNvSpPr/>
              <p:nvPr/>
            </p:nvSpPr>
            <p:spPr>
              <a:xfrm>
                <a:off x="7036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26"/>
              <p:cNvSpPr/>
              <p:nvPr/>
            </p:nvSpPr>
            <p:spPr>
              <a:xfrm>
                <a:off x="7036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26"/>
              <p:cNvSpPr/>
              <p:nvPr/>
            </p:nvSpPr>
            <p:spPr>
              <a:xfrm>
                <a:off x="7036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26"/>
              <p:cNvSpPr/>
              <p:nvPr/>
            </p:nvSpPr>
            <p:spPr>
              <a:xfrm>
                <a:off x="7036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26"/>
              <p:cNvSpPr/>
              <p:nvPr/>
            </p:nvSpPr>
            <p:spPr>
              <a:xfrm>
                <a:off x="62135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7"/>
                      <a:pt x="93" y="347"/>
                    </a:cubicBezTo>
                    <a:cubicBezTo>
                      <a:pt x="93" y="163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26"/>
              <p:cNvSpPr/>
              <p:nvPr/>
            </p:nvSpPr>
            <p:spPr>
              <a:xfrm>
                <a:off x="62135" y="722248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26"/>
              <p:cNvSpPr/>
              <p:nvPr/>
            </p:nvSpPr>
            <p:spPr>
              <a:xfrm>
                <a:off x="7036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26"/>
              <p:cNvSpPr/>
              <p:nvPr/>
            </p:nvSpPr>
            <p:spPr>
              <a:xfrm>
                <a:off x="62135" y="1010660"/>
                <a:ext cx="53295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6" y="617"/>
                      <a:pt x="93" y="517"/>
                      <a:pt x="93" y="347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26"/>
              <p:cNvSpPr/>
              <p:nvPr/>
            </p:nvSpPr>
            <p:spPr>
              <a:xfrm>
                <a:off x="7036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26"/>
              <p:cNvSpPr/>
              <p:nvPr/>
            </p:nvSpPr>
            <p:spPr>
              <a:xfrm>
                <a:off x="62135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26"/>
              <p:cNvSpPr/>
              <p:nvPr/>
            </p:nvSpPr>
            <p:spPr>
              <a:xfrm>
                <a:off x="7036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26"/>
              <p:cNvSpPr/>
              <p:nvPr/>
            </p:nvSpPr>
            <p:spPr>
              <a:xfrm>
                <a:off x="62135" y="159034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26"/>
              <p:cNvSpPr/>
              <p:nvPr/>
            </p:nvSpPr>
            <p:spPr>
              <a:xfrm>
                <a:off x="7036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26"/>
              <p:cNvSpPr/>
              <p:nvPr/>
            </p:nvSpPr>
            <p:spPr>
              <a:xfrm>
                <a:off x="62135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26"/>
              <p:cNvSpPr/>
              <p:nvPr/>
            </p:nvSpPr>
            <p:spPr>
              <a:xfrm>
                <a:off x="7036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26"/>
              <p:cNvSpPr/>
              <p:nvPr/>
            </p:nvSpPr>
            <p:spPr>
              <a:xfrm>
                <a:off x="7036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26"/>
              <p:cNvSpPr/>
              <p:nvPr/>
            </p:nvSpPr>
            <p:spPr>
              <a:xfrm>
                <a:off x="62135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26"/>
              <p:cNvSpPr/>
              <p:nvPr/>
            </p:nvSpPr>
            <p:spPr>
              <a:xfrm>
                <a:off x="62135" y="245843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26"/>
              <p:cNvSpPr/>
              <p:nvPr/>
            </p:nvSpPr>
            <p:spPr>
              <a:xfrm>
                <a:off x="7036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26"/>
              <p:cNvSpPr/>
              <p:nvPr/>
            </p:nvSpPr>
            <p:spPr>
              <a:xfrm>
                <a:off x="62135" y="27478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26"/>
              <p:cNvSpPr/>
              <p:nvPr/>
            </p:nvSpPr>
            <p:spPr>
              <a:xfrm>
                <a:off x="7036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26"/>
              <p:cNvSpPr/>
              <p:nvPr/>
            </p:nvSpPr>
            <p:spPr>
              <a:xfrm>
                <a:off x="7036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26"/>
              <p:cNvSpPr/>
              <p:nvPr/>
            </p:nvSpPr>
            <p:spPr>
              <a:xfrm>
                <a:off x="62135" y="3181315"/>
                <a:ext cx="53295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0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10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26"/>
              <p:cNvSpPr/>
              <p:nvPr/>
            </p:nvSpPr>
            <p:spPr>
              <a:xfrm>
                <a:off x="62135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26"/>
              <p:cNvSpPr/>
              <p:nvPr/>
            </p:nvSpPr>
            <p:spPr>
              <a:xfrm>
                <a:off x="62135" y="34708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26"/>
              <p:cNvSpPr/>
              <p:nvPr/>
            </p:nvSpPr>
            <p:spPr>
              <a:xfrm>
                <a:off x="7036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26"/>
              <p:cNvSpPr/>
              <p:nvPr/>
            </p:nvSpPr>
            <p:spPr>
              <a:xfrm>
                <a:off x="7036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26"/>
              <p:cNvSpPr/>
              <p:nvPr/>
            </p:nvSpPr>
            <p:spPr>
              <a:xfrm>
                <a:off x="7036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26"/>
              <p:cNvSpPr/>
              <p:nvPr/>
            </p:nvSpPr>
            <p:spPr>
              <a:xfrm>
                <a:off x="62135" y="404953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26"/>
              <p:cNvSpPr/>
              <p:nvPr/>
            </p:nvSpPr>
            <p:spPr>
              <a:xfrm>
                <a:off x="7036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26"/>
              <p:cNvSpPr/>
              <p:nvPr/>
            </p:nvSpPr>
            <p:spPr>
              <a:xfrm>
                <a:off x="62135" y="43388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26"/>
              <p:cNvSpPr/>
              <p:nvPr/>
            </p:nvSpPr>
            <p:spPr>
              <a:xfrm>
                <a:off x="7036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26"/>
              <p:cNvSpPr/>
              <p:nvPr/>
            </p:nvSpPr>
            <p:spPr>
              <a:xfrm>
                <a:off x="62135" y="46282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26"/>
              <p:cNvSpPr/>
              <p:nvPr/>
            </p:nvSpPr>
            <p:spPr>
              <a:xfrm>
                <a:off x="7036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28" name="Google Shape;8428;p26"/>
            <p:cNvGrpSpPr/>
            <p:nvPr/>
          </p:nvGrpSpPr>
          <p:grpSpPr>
            <a:xfrm>
              <a:off x="384275" y="206"/>
              <a:ext cx="53414" cy="4852321"/>
              <a:chOff x="418506" y="206"/>
              <a:chExt cx="53414" cy="4852321"/>
            </a:xfrm>
          </p:grpSpPr>
          <p:sp>
            <p:nvSpPr>
              <p:cNvPr id="8429" name="Google Shape;8429;p26"/>
              <p:cNvSpPr/>
              <p:nvPr/>
            </p:nvSpPr>
            <p:spPr>
              <a:xfrm>
                <a:off x="426733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26"/>
              <p:cNvSpPr/>
              <p:nvPr/>
            </p:nvSpPr>
            <p:spPr>
              <a:xfrm>
                <a:off x="426733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26"/>
              <p:cNvSpPr/>
              <p:nvPr/>
            </p:nvSpPr>
            <p:spPr>
              <a:xfrm>
                <a:off x="426733" y="288618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26"/>
              <p:cNvSpPr/>
              <p:nvPr/>
            </p:nvSpPr>
            <p:spPr>
              <a:xfrm>
                <a:off x="426733" y="4337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26"/>
              <p:cNvSpPr/>
              <p:nvPr/>
            </p:nvSpPr>
            <p:spPr>
              <a:xfrm>
                <a:off x="418506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26"/>
              <p:cNvSpPr/>
              <p:nvPr/>
            </p:nvSpPr>
            <p:spPr>
              <a:xfrm>
                <a:off x="418506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26"/>
              <p:cNvSpPr/>
              <p:nvPr/>
            </p:nvSpPr>
            <p:spPr>
              <a:xfrm>
                <a:off x="426733" y="86830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26"/>
              <p:cNvSpPr/>
              <p:nvPr/>
            </p:nvSpPr>
            <p:spPr>
              <a:xfrm>
                <a:off x="418506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24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4"/>
                      <a:pt x="1" y="347"/>
                    </a:cubicBezTo>
                    <a:cubicBezTo>
                      <a:pt x="1" y="563"/>
                      <a:pt x="85" y="686"/>
                      <a:pt x="216" y="686"/>
                    </a:cubicBezTo>
                    <a:cubicBezTo>
                      <a:pt x="363" y="686"/>
                      <a:pt x="447" y="563"/>
                      <a:pt x="447" y="339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26"/>
              <p:cNvSpPr/>
              <p:nvPr/>
            </p:nvSpPr>
            <p:spPr>
              <a:xfrm>
                <a:off x="426733" y="1156713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1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26"/>
              <p:cNvSpPr/>
              <p:nvPr/>
            </p:nvSpPr>
            <p:spPr>
              <a:xfrm>
                <a:off x="418506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26"/>
              <p:cNvSpPr/>
              <p:nvPr/>
            </p:nvSpPr>
            <p:spPr>
              <a:xfrm>
                <a:off x="426733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26"/>
              <p:cNvSpPr/>
              <p:nvPr/>
            </p:nvSpPr>
            <p:spPr>
              <a:xfrm>
                <a:off x="418506" y="159034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26"/>
              <p:cNvSpPr/>
              <p:nvPr/>
            </p:nvSpPr>
            <p:spPr>
              <a:xfrm>
                <a:off x="426733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26"/>
              <p:cNvSpPr/>
              <p:nvPr/>
            </p:nvSpPr>
            <p:spPr>
              <a:xfrm>
                <a:off x="418506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26"/>
              <p:cNvSpPr/>
              <p:nvPr/>
            </p:nvSpPr>
            <p:spPr>
              <a:xfrm>
                <a:off x="426733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26"/>
              <p:cNvSpPr/>
              <p:nvPr/>
            </p:nvSpPr>
            <p:spPr>
              <a:xfrm>
                <a:off x="426733" y="216990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26"/>
              <p:cNvSpPr/>
              <p:nvPr/>
            </p:nvSpPr>
            <p:spPr>
              <a:xfrm>
                <a:off x="418506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26"/>
              <p:cNvSpPr/>
              <p:nvPr/>
            </p:nvSpPr>
            <p:spPr>
              <a:xfrm>
                <a:off x="418506" y="245843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26"/>
              <p:cNvSpPr/>
              <p:nvPr/>
            </p:nvSpPr>
            <p:spPr>
              <a:xfrm>
                <a:off x="426733" y="260449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26"/>
              <p:cNvSpPr/>
              <p:nvPr/>
            </p:nvSpPr>
            <p:spPr>
              <a:xfrm>
                <a:off x="418506" y="27478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26"/>
              <p:cNvSpPr/>
              <p:nvPr/>
            </p:nvSpPr>
            <p:spPr>
              <a:xfrm>
                <a:off x="426733" y="289385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26"/>
              <p:cNvSpPr/>
              <p:nvPr/>
            </p:nvSpPr>
            <p:spPr>
              <a:xfrm>
                <a:off x="426733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26"/>
              <p:cNvSpPr/>
              <p:nvPr/>
            </p:nvSpPr>
            <p:spPr>
              <a:xfrm>
                <a:off x="418506" y="3181315"/>
                <a:ext cx="53414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26"/>
              <p:cNvSpPr/>
              <p:nvPr/>
            </p:nvSpPr>
            <p:spPr>
              <a:xfrm>
                <a:off x="418506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26"/>
              <p:cNvSpPr/>
              <p:nvPr/>
            </p:nvSpPr>
            <p:spPr>
              <a:xfrm>
                <a:off x="418506" y="34708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2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26"/>
              <p:cNvSpPr/>
              <p:nvPr/>
            </p:nvSpPr>
            <p:spPr>
              <a:xfrm>
                <a:off x="426733" y="361685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26"/>
              <p:cNvSpPr/>
              <p:nvPr/>
            </p:nvSpPr>
            <p:spPr>
              <a:xfrm>
                <a:off x="426733" y="37619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26"/>
              <p:cNvSpPr/>
              <p:nvPr/>
            </p:nvSpPr>
            <p:spPr>
              <a:xfrm>
                <a:off x="426733" y="390621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26"/>
              <p:cNvSpPr/>
              <p:nvPr/>
            </p:nvSpPr>
            <p:spPr>
              <a:xfrm>
                <a:off x="418506" y="404953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26"/>
              <p:cNvSpPr/>
              <p:nvPr/>
            </p:nvSpPr>
            <p:spPr>
              <a:xfrm>
                <a:off x="426733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26"/>
              <p:cNvSpPr/>
              <p:nvPr/>
            </p:nvSpPr>
            <p:spPr>
              <a:xfrm>
                <a:off x="418506" y="43388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26"/>
              <p:cNvSpPr/>
              <p:nvPr/>
            </p:nvSpPr>
            <p:spPr>
              <a:xfrm>
                <a:off x="426733" y="44849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26"/>
              <p:cNvSpPr/>
              <p:nvPr/>
            </p:nvSpPr>
            <p:spPr>
              <a:xfrm>
                <a:off x="418506" y="46282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26"/>
              <p:cNvSpPr/>
              <p:nvPr/>
            </p:nvSpPr>
            <p:spPr>
              <a:xfrm>
                <a:off x="426733" y="47743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63" name="Google Shape;8463;p26"/>
            <p:cNvSpPr/>
            <p:nvPr/>
          </p:nvSpPr>
          <p:spPr>
            <a:xfrm>
              <a:off x="939336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26"/>
            <p:cNvSpPr/>
            <p:nvPr/>
          </p:nvSpPr>
          <p:spPr>
            <a:xfrm>
              <a:off x="939336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26"/>
            <p:cNvSpPr/>
            <p:nvPr/>
          </p:nvSpPr>
          <p:spPr>
            <a:xfrm>
              <a:off x="939336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26"/>
            <p:cNvSpPr/>
            <p:nvPr/>
          </p:nvSpPr>
          <p:spPr>
            <a:xfrm>
              <a:off x="939336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26"/>
            <p:cNvSpPr/>
            <p:nvPr/>
          </p:nvSpPr>
          <p:spPr>
            <a:xfrm>
              <a:off x="9311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26"/>
            <p:cNvSpPr/>
            <p:nvPr/>
          </p:nvSpPr>
          <p:spPr>
            <a:xfrm>
              <a:off x="93110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26"/>
            <p:cNvSpPr/>
            <p:nvPr/>
          </p:nvSpPr>
          <p:spPr>
            <a:xfrm>
              <a:off x="939336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26"/>
            <p:cNvSpPr/>
            <p:nvPr/>
          </p:nvSpPr>
          <p:spPr>
            <a:xfrm>
              <a:off x="93110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26"/>
            <p:cNvSpPr/>
            <p:nvPr/>
          </p:nvSpPr>
          <p:spPr>
            <a:xfrm>
              <a:off x="816841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26"/>
            <p:cNvSpPr/>
            <p:nvPr/>
          </p:nvSpPr>
          <p:spPr>
            <a:xfrm>
              <a:off x="816841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26"/>
            <p:cNvSpPr/>
            <p:nvPr/>
          </p:nvSpPr>
          <p:spPr>
            <a:xfrm>
              <a:off x="816841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26"/>
            <p:cNvSpPr/>
            <p:nvPr/>
          </p:nvSpPr>
          <p:spPr>
            <a:xfrm>
              <a:off x="816841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26"/>
            <p:cNvSpPr/>
            <p:nvPr/>
          </p:nvSpPr>
          <p:spPr>
            <a:xfrm>
              <a:off x="816019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26"/>
            <p:cNvSpPr/>
            <p:nvPr/>
          </p:nvSpPr>
          <p:spPr>
            <a:xfrm>
              <a:off x="816019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26"/>
            <p:cNvSpPr/>
            <p:nvPr/>
          </p:nvSpPr>
          <p:spPr>
            <a:xfrm>
              <a:off x="816841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26"/>
            <p:cNvSpPr/>
            <p:nvPr/>
          </p:nvSpPr>
          <p:spPr>
            <a:xfrm>
              <a:off x="816019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26"/>
            <p:cNvSpPr/>
            <p:nvPr/>
          </p:nvSpPr>
          <p:spPr>
            <a:xfrm>
              <a:off x="8441061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26"/>
            <p:cNvSpPr/>
            <p:nvPr/>
          </p:nvSpPr>
          <p:spPr>
            <a:xfrm>
              <a:off x="8441061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26"/>
            <p:cNvSpPr/>
            <p:nvPr/>
          </p:nvSpPr>
          <p:spPr>
            <a:xfrm>
              <a:off x="8441061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26"/>
            <p:cNvSpPr/>
            <p:nvPr/>
          </p:nvSpPr>
          <p:spPr>
            <a:xfrm>
              <a:off x="8441061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26"/>
            <p:cNvSpPr/>
            <p:nvPr/>
          </p:nvSpPr>
          <p:spPr>
            <a:xfrm>
              <a:off x="8433669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26"/>
            <p:cNvSpPr/>
            <p:nvPr/>
          </p:nvSpPr>
          <p:spPr>
            <a:xfrm>
              <a:off x="8433669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26"/>
            <p:cNvSpPr/>
            <p:nvPr/>
          </p:nvSpPr>
          <p:spPr>
            <a:xfrm>
              <a:off x="8441061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26"/>
            <p:cNvSpPr/>
            <p:nvPr/>
          </p:nvSpPr>
          <p:spPr>
            <a:xfrm>
              <a:off x="8433669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26"/>
            <p:cNvSpPr/>
            <p:nvPr/>
          </p:nvSpPr>
          <p:spPr>
            <a:xfrm>
              <a:off x="8441061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26"/>
            <p:cNvSpPr/>
            <p:nvPr/>
          </p:nvSpPr>
          <p:spPr>
            <a:xfrm>
              <a:off x="8433669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26"/>
            <p:cNvSpPr/>
            <p:nvPr/>
          </p:nvSpPr>
          <p:spPr>
            <a:xfrm>
              <a:off x="8441061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26"/>
            <p:cNvSpPr/>
            <p:nvPr/>
          </p:nvSpPr>
          <p:spPr>
            <a:xfrm>
              <a:off x="8433669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26"/>
            <p:cNvSpPr/>
            <p:nvPr/>
          </p:nvSpPr>
          <p:spPr>
            <a:xfrm>
              <a:off x="8441061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26"/>
            <p:cNvSpPr/>
            <p:nvPr/>
          </p:nvSpPr>
          <p:spPr>
            <a:xfrm>
              <a:off x="8433669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26"/>
            <p:cNvSpPr/>
            <p:nvPr/>
          </p:nvSpPr>
          <p:spPr>
            <a:xfrm>
              <a:off x="8441061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26"/>
            <p:cNvSpPr/>
            <p:nvPr/>
          </p:nvSpPr>
          <p:spPr>
            <a:xfrm>
              <a:off x="8441061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26"/>
            <p:cNvSpPr/>
            <p:nvPr/>
          </p:nvSpPr>
          <p:spPr>
            <a:xfrm>
              <a:off x="8433669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26"/>
            <p:cNvSpPr/>
            <p:nvPr/>
          </p:nvSpPr>
          <p:spPr>
            <a:xfrm>
              <a:off x="8433669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0_1_1_1_1_1">
    <p:spTree>
      <p:nvGrpSpPr>
        <p:cNvPr id="1" name="Shape 8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98" name="Google Shape;8498;p27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8499" name="Google Shape;8499;p27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27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27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27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27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27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27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27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27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27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27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27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27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27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27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27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27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27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27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27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27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27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27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27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27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27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27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27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27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27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27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27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27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27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27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27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27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27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27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27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27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27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27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27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27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27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27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27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27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27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9" name="Google Shape;8549;p27"/>
          <p:cNvGrpSpPr/>
          <p:nvPr/>
        </p:nvGrpSpPr>
        <p:grpSpPr>
          <a:xfrm>
            <a:off x="145881" y="206"/>
            <a:ext cx="8852237" cy="5143474"/>
            <a:chOff x="145881" y="206"/>
            <a:chExt cx="8852237" cy="5143474"/>
          </a:xfrm>
        </p:grpSpPr>
        <p:grpSp>
          <p:nvGrpSpPr>
            <p:cNvPr id="8550" name="Google Shape;8550;p27"/>
            <p:cNvGrpSpPr/>
            <p:nvPr/>
          </p:nvGrpSpPr>
          <p:grpSpPr>
            <a:xfrm>
              <a:off x="145881" y="206"/>
              <a:ext cx="600248" cy="4852321"/>
              <a:chOff x="384275" y="206"/>
              <a:chExt cx="600248" cy="4852321"/>
            </a:xfrm>
          </p:grpSpPr>
          <p:sp>
            <p:nvSpPr>
              <p:cNvPr id="8551" name="Google Shape;8551;p27"/>
              <p:cNvSpPr/>
              <p:nvPr/>
            </p:nvSpPr>
            <p:spPr>
              <a:xfrm>
                <a:off x="665978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27"/>
              <p:cNvSpPr/>
              <p:nvPr/>
            </p:nvSpPr>
            <p:spPr>
              <a:xfrm>
                <a:off x="665978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27"/>
              <p:cNvSpPr/>
              <p:nvPr/>
            </p:nvSpPr>
            <p:spPr>
              <a:xfrm>
                <a:off x="665978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27"/>
              <p:cNvSpPr/>
              <p:nvPr/>
            </p:nvSpPr>
            <p:spPr>
              <a:xfrm>
                <a:off x="657752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27"/>
              <p:cNvSpPr/>
              <p:nvPr/>
            </p:nvSpPr>
            <p:spPr>
              <a:xfrm>
                <a:off x="657752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27"/>
              <p:cNvSpPr/>
              <p:nvPr/>
            </p:nvSpPr>
            <p:spPr>
              <a:xfrm>
                <a:off x="665978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27"/>
              <p:cNvSpPr/>
              <p:nvPr/>
            </p:nvSpPr>
            <p:spPr>
              <a:xfrm>
                <a:off x="657752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27"/>
              <p:cNvSpPr/>
              <p:nvPr/>
            </p:nvSpPr>
            <p:spPr>
              <a:xfrm>
                <a:off x="665978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27"/>
              <p:cNvSpPr/>
              <p:nvPr/>
            </p:nvSpPr>
            <p:spPr>
              <a:xfrm>
                <a:off x="657752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63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27"/>
              <p:cNvSpPr/>
              <p:nvPr/>
            </p:nvSpPr>
            <p:spPr>
              <a:xfrm>
                <a:off x="657752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27"/>
              <p:cNvSpPr/>
              <p:nvPr/>
            </p:nvSpPr>
            <p:spPr>
              <a:xfrm>
                <a:off x="665978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27"/>
              <p:cNvSpPr/>
              <p:nvPr/>
            </p:nvSpPr>
            <p:spPr>
              <a:xfrm>
                <a:off x="665978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27"/>
              <p:cNvSpPr/>
              <p:nvPr/>
            </p:nvSpPr>
            <p:spPr>
              <a:xfrm>
                <a:off x="665978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27"/>
              <p:cNvSpPr/>
              <p:nvPr/>
            </p:nvSpPr>
            <p:spPr>
              <a:xfrm>
                <a:off x="657752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27"/>
              <p:cNvSpPr/>
              <p:nvPr/>
            </p:nvSpPr>
            <p:spPr>
              <a:xfrm>
                <a:off x="665978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27"/>
              <p:cNvSpPr/>
              <p:nvPr/>
            </p:nvSpPr>
            <p:spPr>
              <a:xfrm>
                <a:off x="665978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27"/>
              <p:cNvSpPr/>
              <p:nvPr/>
            </p:nvSpPr>
            <p:spPr>
              <a:xfrm>
                <a:off x="657752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27"/>
              <p:cNvSpPr/>
              <p:nvPr/>
            </p:nvSpPr>
            <p:spPr>
              <a:xfrm>
                <a:off x="665978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69" name="Google Shape;8569;p27"/>
              <p:cNvGrpSpPr/>
              <p:nvPr/>
            </p:nvGrpSpPr>
            <p:grpSpPr>
              <a:xfrm>
                <a:off x="384275" y="206"/>
                <a:ext cx="53414" cy="4852321"/>
                <a:chOff x="418506" y="206"/>
                <a:chExt cx="53414" cy="4852321"/>
              </a:xfrm>
            </p:grpSpPr>
            <p:sp>
              <p:nvSpPr>
                <p:cNvPr id="8570" name="Google Shape;8570;p27"/>
                <p:cNvSpPr/>
                <p:nvPr/>
              </p:nvSpPr>
              <p:spPr>
                <a:xfrm>
                  <a:off x="426733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1" name="Google Shape;8571;p27"/>
                <p:cNvSpPr/>
                <p:nvPr/>
              </p:nvSpPr>
              <p:spPr>
                <a:xfrm>
                  <a:off x="426733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2" name="Google Shape;8572;p27"/>
                <p:cNvSpPr/>
                <p:nvPr/>
              </p:nvSpPr>
              <p:spPr>
                <a:xfrm>
                  <a:off x="426733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3" name="Google Shape;8573;p27"/>
                <p:cNvSpPr/>
                <p:nvPr/>
              </p:nvSpPr>
              <p:spPr>
                <a:xfrm>
                  <a:off x="426733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4" name="Google Shape;8574;p27"/>
                <p:cNvSpPr/>
                <p:nvPr/>
              </p:nvSpPr>
              <p:spPr>
                <a:xfrm>
                  <a:off x="418506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5" name="Google Shape;8575;p27"/>
                <p:cNvSpPr/>
                <p:nvPr/>
              </p:nvSpPr>
              <p:spPr>
                <a:xfrm>
                  <a:off x="418506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6" name="Google Shape;8576;p27"/>
                <p:cNvSpPr/>
                <p:nvPr/>
              </p:nvSpPr>
              <p:spPr>
                <a:xfrm>
                  <a:off x="426733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7" name="Google Shape;8577;p27"/>
                <p:cNvSpPr/>
                <p:nvPr/>
              </p:nvSpPr>
              <p:spPr>
                <a:xfrm>
                  <a:off x="418506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4"/>
                        <a:pt x="1" y="347"/>
                      </a:cubicBezTo>
                      <a:cubicBezTo>
                        <a:pt x="1" y="563"/>
                        <a:pt x="85" y="686"/>
                        <a:pt x="216" y="686"/>
                      </a:cubicBezTo>
                      <a:cubicBezTo>
                        <a:pt x="363" y="686"/>
                        <a:pt x="447" y="563"/>
                        <a:pt x="447" y="339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8" name="Google Shape;8578;p27"/>
                <p:cNvSpPr/>
                <p:nvPr/>
              </p:nvSpPr>
              <p:spPr>
                <a:xfrm>
                  <a:off x="426733" y="1156713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9" name="Google Shape;8579;p27"/>
                <p:cNvSpPr/>
                <p:nvPr/>
              </p:nvSpPr>
              <p:spPr>
                <a:xfrm>
                  <a:off x="418506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0" name="Google Shape;8580;p27"/>
                <p:cNvSpPr/>
                <p:nvPr/>
              </p:nvSpPr>
              <p:spPr>
                <a:xfrm>
                  <a:off x="426733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1" name="Google Shape;8581;p27"/>
                <p:cNvSpPr/>
                <p:nvPr/>
              </p:nvSpPr>
              <p:spPr>
                <a:xfrm>
                  <a:off x="418506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2" name="Google Shape;8582;p27"/>
                <p:cNvSpPr/>
                <p:nvPr/>
              </p:nvSpPr>
              <p:spPr>
                <a:xfrm>
                  <a:off x="426733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3" name="Google Shape;8583;p27"/>
                <p:cNvSpPr/>
                <p:nvPr/>
              </p:nvSpPr>
              <p:spPr>
                <a:xfrm>
                  <a:off x="418506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4" name="Google Shape;8584;p27"/>
                <p:cNvSpPr/>
                <p:nvPr/>
              </p:nvSpPr>
              <p:spPr>
                <a:xfrm>
                  <a:off x="426733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5" name="Google Shape;8585;p27"/>
                <p:cNvSpPr/>
                <p:nvPr/>
              </p:nvSpPr>
              <p:spPr>
                <a:xfrm>
                  <a:off x="426733" y="216990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6" name="Google Shape;8586;p27"/>
                <p:cNvSpPr/>
                <p:nvPr/>
              </p:nvSpPr>
              <p:spPr>
                <a:xfrm>
                  <a:off x="418506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7" name="Google Shape;8587;p27"/>
                <p:cNvSpPr/>
                <p:nvPr/>
              </p:nvSpPr>
              <p:spPr>
                <a:xfrm>
                  <a:off x="418506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8" name="Google Shape;8588;p27"/>
                <p:cNvSpPr/>
                <p:nvPr/>
              </p:nvSpPr>
              <p:spPr>
                <a:xfrm>
                  <a:off x="426733" y="260449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9" name="Google Shape;8589;p27"/>
                <p:cNvSpPr/>
                <p:nvPr/>
              </p:nvSpPr>
              <p:spPr>
                <a:xfrm>
                  <a:off x="418506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0" name="Google Shape;8590;p27"/>
                <p:cNvSpPr/>
                <p:nvPr/>
              </p:nvSpPr>
              <p:spPr>
                <a:xfrm>
                  <a:off x="426733" y="289385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1" name="Google Shape;8591;p27"/>
                <p:cNvSpPr/>
                <p:nvPr/>
              </p:nvSpPr>
              <p:spPr>
                <a:xfrm>
                  <a:off x="426733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2" name="Google Shape;8592;p27"/>
                <p:cNvSpPr/>
                <p:nvPr/>
              </p:nvSpPr>
              <p:spPr>
                <a:xfrm>
                  <a:off x="418506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3" name="Google Shape;8593;p27"/>
                <p:cNvSpPr/>
                <p:nvPr/>
              </p:nvSpPr>
              <p:spPr>
                <a:xfrm>
                  <a:off x="418506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4" name="Google Shape;8594;p27"/>
                <p:cNvSpPr/>
                <p:nvPr/>
              </p:nvSpPr>
              <p:spPr>
                <a:xfrm>
                  <a:off x="418506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2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5" name="Google Shape;8595;p27"/>
                <p:cNvSpPr/>
                <p:nvPr/>
              </p:nvSpPr>
              <p:spPr>
                <a:xfrm>
                  <a:off x="426733" y="361685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6" name="Google Shape;8596;p27"/>
                <p:cNvSpPr/>
                <p:nvPr/>
              </p:nvSpPr>
              <p:spPr>
                <a:xfrm>
                  <a:off x="426733" y="37619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7" name="Google Shape;8597;p27"/>
                <p:cNvSpPr/>
                <p:nvPr/>
              </p:nvSpPr>
              <p:spPr>
                <a:xfrm>
                  <a:off x="426733" y="390621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8" name="Google Shape;8598;p27"/>
                <p:cNvSpPr/>
                <p:nvPr/>
              </p:nvSpPr>
              <p:spPr>
                <a:xfrm>
                  <a:off x="418506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9" name="Google Shape;8599;p27"/>
                <p:cNvSpPr/>
                <p:nvPr/>
              </p:nvSpPr>
              <p:spPr>
                <a:xfrm>
                  <a:off x="426733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0" name="Google Shape;8600;p27"/>
                <p:cNvSpPr/>
                <p:nvPr/>
              </p:nvSpPr>
              <p:spPr>
                <a:xfrm>
                  <a:off x="418506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1" name="Google Shape;8601;p27"/>
                <p:cNvSpPr/>
                <p:nvPr/>
              </p:nvSpPr>
              <p:spPr>
                <a:xfrm>
                  <a:off x="426733" y="44849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2" name="Google Shape;8602;p27"/>
                <p:cNvSpPr/>
                <p:nvPr/>
              </p:nvSpPr>
              <p:spPr>
                <a:xfrm>
                  <a:off x="418506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3" name="Google Shape;8603;p27"/>
                <p:cNvSpPr/>
                <p:nvPr/>
              </p:nvSpPr>
              <p:spPr>
                <a:xfrm>
                  <a:off x="426733" y="47743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4" name="Google Shape;8604;p27"/>
              <p:cNvSpPr/>
              <p:nvPr/>
            </p:nvSpPr>
            <p:spPr>
              <a:xfrm>
                <a:off x="939336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27"/>
              <p:cNvSpPr/>
              <p:nvPr/>
            </p:nvSpPr>
            <p:spPr>
              <a:xfrm>
                <a:off x="939336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27"/>
              <p:cNvSpPr/>
              <p:nvPr/>
            </p:nvSpPr>
            <p:spPr>
              <a:xfrm>
                <a:off x="939336" y="288618"/>
                <a:ext cx="26826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64" extrusionOk="0">
                    <a:moveTo>
                      <a:pt x="147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27"/>
              <p:cNvSpPr/>
              <p:nvPr/>
            </p:nvSpPr>
            <p:spPr>
              <a:xfrm>
                <a:off x="939336" y="4337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27"/>
              <p:cNvSpPr/>
              <p:nvPr/>
            </p:nvSpPr>
            <p:spPr>
              <a:xfrm>
                <a:off x="931109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7" y="609"/>
                      <a:pt x="93" y="517"/>
                      <a:pt x="93" y="347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1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27"/>
              <p:cNvSpPr/>
              <p:nvPr/>
            </p:nvSpPr>
            <p:spPr>
              <a:xfrm>
                <a:off x="931109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27"/>
              <p:cNvSpPr/>
              <p:nvPr/>
            </p:nvSpPr>
            <p:spPr>
              <a:xfrm>
                <a:off x="939336" y="86830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27"/>
              <p:cNvSpPr/>
              <p:nvPr/>
            </p:nvSpPr>
            <p:spPr>
              <a:xfrm>
                <a:off x="931109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7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2" name="Google Shape;8612;p27"/>
            <p:cNvGrpSpPr/>
            <p:nvPr/>
          </p:nvGrpSpPr>
          <p:grpSpPr>
            <a:xfrm>
              <a:off x="8398705" y="206"/>
              <a:ext cx="599413" cy="5143474"/>
              <a:chOff x="8322446" y="206"/>
              <a:chExt cx="599413" cy="5143474"/>
            </a:xfrm>
          </p:grpSpPr>
          <p:sp>
            <p:nvSpPr>
              <p:cNvPr id="8613" name="Google Shape;8613;p27"/>
              <p:cNvSpPr/>
              <p:nvPr/>
            </p:nvSpPr>
            <p:spPr>
              <a:xfrm>
                <a:off x="8330672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27"/>
              <p:cNvSpPr/>
              <p:nvPr/>
            </p:nvSpPr>
            <p:spPr>
              <a:xfrm>
                <a:off x="8603314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15" name="Google Shape;8615;p27"/>
              <p:cNvGrpSpPr/>
              <p:nvPr/>
            </p:nvGrpSpPr>
            <p:grpSpPr>
              <a:xfrm>
                <a:off x="8322446" y="206"/>
                <a:ext cx="599413" cy="5143474"/>
                <a:chOff x="8160192" y="206"/>
                <a:chExt cx="599413" cy="5143474"/>
              </a:xfrm>
            </p:grpSpPr>
            <p:grpSp>
              <p:nvGrpSpPr>
                <p:cNvPr id="8616" name="Google Shape;8616;p27"/>
                <p:cNvGrpSpPr/>
                <p:nvPr/>
              </p:nvGrpSpPr>
              <p:grpSpPr>
                <a:xfrm>
                  <a:off x="8706192" y="206"/>
                  <a:ext cx="53414" cy="5143474"/>
                  <a:chOff x="8511811" y="206"/>
                  <a:chExt cx="53414" cy="5143474"/>
                </a:xfrm>
              </p:grpSpPr>
              <p:sp>
                <p:nvSpPr>
                  <p:cNvPr id="8617" name="Google Shape;8617;p27"/>
                  <p:cNvSpPr/>
                  <p:nvPr/>
                </p:nvSpPr>
                <p:spPr>
                  <a:xfrm>
                    <a:off x="8520038" y="206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8" name="Google Shape;8618;p27"/>
                  <p:cNvSpPr/>
                  <p:nvPr/>
                </p:nvSpPr>
                <p:spPr>
                  <a:xfrm>
                    <a:off x="8520038" y="14435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9" name="Google Shape;8619;p27"/>
                  <p:cNvSpPr/>
                  <p:nvPr/>
                </p:nvSpPr>
                <p:spPr>
                  <a:xfrm>
                    <a:off x="8520038" y="28957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0" name="Google Shape;8620;p27"/>
                  <p:cNvSpPr/>
                  <p:nvPr/>
                </p:nvSpPr>
                <p:spPr>
                  <a:xfrm>
                    <a:off x="8511811" y="432883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1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1" name="Google Shape;8621;p27"/>
                  <p:cNvSpPr/>
                  <p:nvPr/>
                </p:nvSpPr>
                <p:spPr>
                  <a:xfrm>
                    <a:off x="8511811" y="57702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2" name="Google Shape;8622;p27"/>
                  <p:cNvSpPr/>
                  <p:nvPr/>
                </p:nvSpPr>
                <p:spPr>
                  <a:xfrm>
                    <a:off x="8520038" y="72308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3" name="Google Shape;8623;p27"/>
                  <p:cNvSpPr/>
                  <p:nvPr/>
                </p:nvSpPr>
                <p:spPr>
                  <a:xfrm>
                    <a:off x="8511811" y="86639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4" name="Google Shape;8624;p27"/>
                  <p:cNvSpPr/>
                  <p:nvPr/>
                </p:nvSpPr>
                <p:spPr>
                  <a:xfrm>
                    <a:off x="8520038" y="101244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5" name="Google Shape;8625;p27"/>
                  <p:cNvSpPr/>
                  <p:nvPr/>
                </p:nvSpPr>
                <p:spPr>
                  <a:xfrm>
                    <a:off x="8511811" y="115575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63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6" name="Google Shape;8626;p27"/>
                  <p:cNvSpPr/>
                  <p:nvPr/>
                </p:nvSpPr>
                <p:spPr>
                  <a:xfrm>
                    <a:off x="8511811" y="130097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7" name="Google Shape;8627;p27"/>
                  <p:cNvSpPr/>
                  <p:nvPr/>
                </p:nvSpPr>
                <p:spPr>
                  <a:xfrm>
                    <a:off x="8520038" y="144703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8" name="Google Shape;8628;p27"/>
                  <p:cNvSpPr/>
                  <p:nvPr/>
                </p:nvSpPr>
                <p:spPr>
                  <a:xfrm>
                    <a:off x="8520038" y="159117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9" name="Google Shape;8629;p27"/>
                  <p:cNvSpPr/>
                  <p:nvPr/>
                </p:nvSpPr>
                <p:spPr>
                  <a:xfrm>
                    <a:off x="8520038" y="1736397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0" name="Google Shape;8630;p27"/>
                  <p:cNvSpPr/>
                  <p:nvPr/>
                </p:nvSpPr>
                <p:spPr>
                  <a:xfrm>
                    <a:off x="8511811" y="187970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1" name="Google Shape;8631;p27"/>
                  <p:cNvSpPr/>
                  <p:nvPr/>
                </p:nvSpPr>
                <p:spPr>
                  <a:xfrm>
                    <a:off x="8520038" y="202576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2" name="Google Shape;8632;p27"/>
                  <p:cNvSpPr/>
                  <p:nvPr/>
                </p:nvSpPr>
                <p:spPr>
                  <a:xfrm>
                    <a:off x="8520038" y="217002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3" name="Google Shape;8633;p27"/>
                  <p:cNvSpPr/>
                  <p:nvPr/>
                </p:nvSpPr>
                <p:spPr>
                  <a:xfrm>
                    <a:off x="8511811" y="231322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4" name="Google Shape;8634;p27"/>
                  <p:cNvSpPr/>
                  <p:nvPr/>
                </p:nvSpPr>
                <p:spPr>
                  <a:xfrm>
                    <a:off x="8520038" y="245939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5" name="Google Shape;8635;p27"/>
                  <p:cNvSpPr/>
                  <p:nvPr/>
                </p:nvSpPr>
                <p:spPr>
                  <a:xfrm>
                    <a:off x="8511811" y="260270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6" name="Google Shape;8636;p27"/>
                  <p:cNvSpPr/>
                  <p:nvPr/>
                </p:nvSpPr>
                <p:spPr>
                  <a:xfrm>
                    <a:off x="8520038" y="274875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7" name="Google Shape;8637;p27"/>
                  <p:cNvSpPr/>
                  <p:nvPr/>
                </p:nvSpPr>
                <p:spPr>
                  <a:xfrm>
                    <a:off x="8511811" y="289206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8" name="Google Shape;8638;p27"/>
                  <p:cNvSpPr/>
                  <p:nvPr/>
                </p:nvSpPr>
                <p:spPr>
                  <a:xfrm>
                    <a:off x="8520038" y="303812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9" name="Google Shape;8639;p27"/>
                  <p:cNvSpPr/>
                  <p:nvPr/>
                </p:nvSpPr>
                <p:spPr>
                  <a:xfrm>
                    <a:off x="8511811" y="31814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0" name="Google Shape;8640;p27"/>
                  <p:cNvSpPr/>
                  <p:nvPr/>
                </p:nvSpPr>
                <p:spPr>
                  <a:xfrm>
                    <a:off x="8511811" y="33265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1" name="Google Shape;8641;p27"/>
                  <p:cNvSpPr/>
                  <p:nvPr/>
                </p:nvSpPr>
                <p:spPr>
                  <a:xfrm>
                    <a:off x="8520038" y="347258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2" name="Google Shape;8642;p27"/>
                  <p:cNvSpPr/>
                  <p:nvPr/>
                </p:nvSpPr>
                <p:spPr>
                  <a:xfrm>
                    <a:off x="8511811" y="361590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3" name="Google Shape;8643;p27"/>
                  <p:cNvSpPr/>
                  <p:nvPr/>
                </p:nvSpPr>
                <p:spPr>
                  <a:xfrm>
                    <a:off x="8511811" y="37601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4" name="Google Shape;8644;p27"/>
                  <p:cNvSpPr/>
                  <p:nvPr/>
                </p:nvSpPr>
                <p:spPr>
                  <a:xfrm>
                    <a:off x="8511811" y="39052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5" name="Google Shape;8645;p27"/>
                  <p:cNvSpPr/>
                  <p:nvPr/>
                </p:nvSpPr>
                <p:spPr>
                  <a:xfrm>
                    <a:off x="8520038" y="405131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6" name="Google Shape;8646;p27"/>
                  <p:cNvSpPr/>
                  <p:nvPr/>
                </p:nvSpPr>
                <p:spPr>
                  <a:xfrm>
                    <a:off x="8520038" y="41955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7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7" name="Google Shape;8647;p27"/>
                  <p:cNvSpPr/>
                  <p:nvPr/>
                </p:nvSpPr>
                <p:spPr>
                  <a:xfrm>
                    <a:off x="8520038" y="43406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8" name="Google Shape;8648;p27"/>
                  <p:cNvSpPr/>
                  <p:nvPr/>
                </p:nvSpPr>
                <p:spPr>
                  <a:xfrm>
                    <a:off x="8511811" y="448399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9" name="Google Shape;8649;p27"/>
                  <p:cNvSpPr/>
                  <p:nvPr/>
                </p:nvSpPr>
                <p:spPr>
                  <a:xfrm>
                    <a:off x="8520038" y="4630049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0" name="Google Shape;8650;p27"/>
                  <p:cNvSpPr/>
                  <p:nvPr/>
                </p:nvSpPr>
                <p:spPr>
                  <a:xfrm>
                    <a:off x="8511811" y="477336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1" name="Google Shape;8651;p27"/>
                  <p:cNvSpPr/>
                  <p:nvPr/>
                </p:nvSpPr>
                <p:spPr>
                  <a:xfrm>
                    <a:off x="8520038" y="491941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2" name="Google Shape;8652;p27"/>
                  <p:cNvSpPr/>
                  <p:nvPr/>
                </p:nvSpPr>
                <p:spPr>
                  <a:xfrm>
                    <a:off x="8511811" y="506272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653" name="Google Shape;8653;p27"/>
                <p:cNvSpPr/>
                <p:nvPr/>
              </p:nvSpPr>
              <p:spPr>
                <a:xfrm>
                  <a:off x="8168419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4" name="Google Shape;8654;p27"/>
                <p:cNvSpPr/>
                <p:nvPr/>
              </p:nvSpPr>
              <p:spPr>
                <a:xfrm>
                  <a:off x="8168419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39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6" y="663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5" name="Google Shape;8655;p27"/>
                <p:cNvSpPr/>
                <p:nvPr/>
              </p:nvSpPr>
              <p:spPr>
                <a:xfrm>
                  <a:off x="8168419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6" name="Google Shape;8656;p27"/>
                <p:cNvSpPr/>
                <p:nvPr/>
              </p:nvSpPr>
              <p:spPr>
                <a:xfrm>
                  <a:off x="8160192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7" name="Google Shape;8657;p27"/>
                <p:cNvSpPr/>
                <p:nvPr/>
              </p:nvSpPr>
              <p:spPr>
                <a:xfrm>
                  <a:off x="8160192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8" name="Google Shape;8658;p27"/>
                <p:cNvSpPr/>
                <p:nvPr/>
              </p:nvSpPr>
              <p:spPr>
                <a:xfrm>
                  <a:off x="8168419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9" name="Google Shape;8659;p27"/>
                <p:cNvSpPr/>
                <p:nvPr/>
              </p:nvSpPr>
              <p:spPr>
                <a:xfrm>
                  <a:off x="8160192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2" y="686"/>
                        <a:pt x="447" y="563"/>
                        <a:pt x="447" y="339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0" name="Google Shape;8660;p27"/>
                <p:cNvSpPr/>
                <p:nvPr/>
              </p:nvSpPr>
              <p:spPr>
                <a:xfrm>
                  <a:off x="8441061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1" name="Google Shape;8661;p27"/>
                <p:cNvSpPr/>
                <p:nvPr/>
              </p:nvSpPr>
              <p:spPr>
                <a:xfrm>
                  <a:off x="8441061" y="288618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0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2" name="Google Shape;8662;p27"/>
                <p:cNvSpPr/>
                <p:nvPr/>
              </p:nvSpPr>
              <p:spPr>
                <a:xfrm>
                  <a:off x="8441061" y="4337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3" name="Google Shape;8663;p27"/>
                <p:cNvSpPr/>
                <p:nvPr/>
              </p:nvSpPr>
              <p:spPr>
                <a:xfrm>
                  <a:off x="8433669" y="57702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4" name="Google Shape;8664;p27"/>
                <p:cNvSpPr/>
                <p:nvPr/>
              </p:nvSpPr>
              <p:spPr>
                <a:xfrm>
                  <a:off x="8433669" y="722248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5" name="Google Shape;8665;p27"/>
                <p:cNvSpPr/>
                <p:nvPr/>
              </p:nvSpPr>
              <p:spPr>
                <a:xfrm>
                  <a:off x="8441061" y="86830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6" name="Google Shape;8666;p27"/>
                <p:cNvSpPr/>
                <p:nvPr/>
              </p:nvSpPr>
              <p:spPr>
                <a:xfrm>
                  <a:off x="8433669" y="1010660"/>
                  <a:ext cx="52460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16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3" y="686"/>
                        <a:pt x="440" y="563"/>
                        <a:pt x="440" y="339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7" name="Google Shape;8667;p27"/>
                <p:cNvSpPr/>
                <p:nvPr/>
              </p:nvSpPr>
              <p:spPr>
                <a:xfrm>
                  <a:off x="8441061" y="1156713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1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8" name="Google Shape;8668;p27"/>
                <p:cNvSpPr/>
                <p:nvPr/>
              </p:nvSpPr>
              <p:spPr>
                <a:xfrm>
                  <a:off x="8433669" y="130097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9" name="Google Shape;8669;p27"/>
                <p:cNvSpPr/>
                <p:nvPr/>
              </p:nvSpPr>
              <p:spPr>
                <a:xfrm>
                  <a:off x="8441061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0" name="Google Shape;8670;p27"/>
                <p:cNvSpPr/>
                <p:nvPr/>
              </p:nvSpPr>
              <p:spPr>
                <a:xfrm>
                  <a:off x="8433669" y="159034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1" name="Google Shape;8671;p27"/>
                <p:cNvSpPr/>
                <p:nvPr/>
              </p:nvSpPr>
              <p:spPr>
                <a:xfrm>
                  <a:off x="8441061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2" name="Google Shape;8672;p27"/>
                <p:cNvSpPr/>
                <p:nvPr/>
              </p:nvSpPr>
              <p:spPr>
                <a:xfrm>
                  <a:off x="8433669" y="187970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3" name="Google Shape;8673;p27"/>
                <p:cNvSpPr/>
                <p:nvPr/>
              </p:nvSpPr>
              <p:spPr>
                <a:xfrm>
                  <a:off x="8441061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4" name="Google Shape;8674;p27"/>
                <p:cNvSpPr/>
                <p:nvPr/>
              </p:nvSpPr>
              <p:spPr>
                <a:xfrm>
                  <a:off x="8441061" y="216990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5" name="Google Shape;8675;p27"/>
                <p:cNvSpPr/>
                <p:nvPr/>
              </p:nvSpPr>
              <p:spPr>
                <a:xfrm>
                  <a:off x="8433669" y="231322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6" name="Google Shape;8676;p27"/>
                <p:cNvSpPr/>
                <p:nvPr/>
              </p:nvSpPr>
              <p:spPr>
                <a:xfrm>
                  <a:off x="8433669" y="245843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8677" name="Google Shape;8677;p2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8678" name="Google Shape;8678;p27"/>
          <p:cNvSpPr>
            <a:spLocks noGrp="1"/>
          </p:cNvSpPr>
          <p:nvPr>
            <p:ph type="pic" idx="2"/>
          </p:nvPr>
        </p:nvSpPr>
        <p:spPr>
          <a:xfrm>
            <a:off x="5055274" y="1401575"/>
            <a:ext cx="3054000" cy="3054900"/>
          </a:xfrm>
          <a:prstGeom prst="rect">
            <a:avLst/>
          </a:prstGeom>
          <a:noFill/>
          <a:ln>
            <a:noFill/>
          </a:ln>
        </p:spPr>
      </p:sp>
      <p:sp>
        <p:nvSpPr>
          <p:cNvPr id="8679" name="Google Shape;8679;p27"/>
          <p:cNvSpPr txBox="1">
            <a:spLocks noGrp="1"/>
          </p:cNvSpPr>
          <p:nvPr>
            <p:ph type="subTitle" idx="1"/>
          </p:nvPr>
        </p:nvSpPr>
        <p:spPr>
          <a:xfrm>
            <a:off x="1243619" y="1883150"/>
            <a:ext cx="2790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8680" name="Google Shape;8680;p27"/>
          <p:cNvSpPr txBox="1">
            <a:spLocks noGrp="1"/>
          </p:cNvSpPr>
          <p:nvPr>
            <p:ph type="subTitle" idx="3"/>
          </p:nvPr>
        </p:nvSpPr>
        <p:spPr>
          <a:xfrm>
            <a:off x="1243619" y="2379321"/>
            <a:ext cx="2790300" cy="15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spTree>
      <p:nvGrpSpPr>
        <p:cNvPr id="1" name="Shape 8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82" name="Google Shape;8682;p28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8683" name="Google Shape;8683;p28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28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28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28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28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28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28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28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28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28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28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28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28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28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28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28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28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28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28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28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28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28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28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28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28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28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28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28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28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28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28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28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28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28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28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28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28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28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28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28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28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28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28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28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28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28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28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28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28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28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3" name="Google Shape;8733;p28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8734" name="Google Shape;8734;p28"/>
          <p:cNvGrpSpPr/>
          <p:nvPr/>
        </p:nvGrpSpPr>
        <p:grpSpPr>
          <a:xfrm>
            <a:off x="34718" y="206"/>
            <a:ext cx="9074564" cy="5143474"/>
            <a:chOff x="34718" y="206"/>
            <a:chExt cx="9074564" cy="5143474"/>
          </a:xfrm>
        </p:grpSpPr>
        <p:sp>
          <p:nvSpPr>
            <p:cNvPr id="8735" name="Google Shape;8735;p28"/>
            <p:cNvSpPr/>
            <p:nvPr/>
          </p:nvSpPr>
          <p:spPr>
            <a:xfrm>
              <a:off x="57374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28"/>
            <p:cNvSpPr/>
            <p:nvPr/>
          </p:nvSpPr>
          <p:spPr>
            <a:xfrm>
              <a:off x="57374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28"/>
            <p:cNvSpPr/>
            <p:nvPr/>
          </p:nvSpPr>
          <p:spPr>
            <a:xfrm>
              <a:off x="57374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28"/>
            <p:cNvSpPr/>
            <p:nvPr/>
          </p:nvSpPr>
          <p:spPr>
            <a:xfrm>
              <a:off x="565521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28"/>
            <p:cNvSpPr/>
            <p:nvPr/>
          </p:nvSpPr>
          <p:spPr>
            <a:xfrm>
              <a:off x="565521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28"/>
            <p:cNvSpPr/>
            <p:nvPr/>
          </p:nvSpPr>
          <p:spPr>
            <a:xfrm>
              <a:off x="57374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28"/>
            <p:cNvSpPr/>
            <p:nvPr/>
          </p:nvSpPr>
          <p:spPr>
            <a:xfrm>
              <a:off x="565521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28"/>
            <p:cNvSpPr/>
            <p:nvPr/>
          </p:nvSpPr>
          <p:spPr>
            <a:xfrm>
              <a:off x="57374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28"/>
            <p:cNvSpPr/>
            <p:nvPr/>
          </p:nvSpPr>
          <p:spPr>
            <a:xfrm>
              <a:off x="565521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28"/>
            <p:cNvSpPr/>
            <p:nvPr/>
          </p:nvSpPr>
          <p:spPr>
            <a:xfrm>
              <a:off x="565521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28"/>
            <p:cNvSpPr/>
            <p:nvPr/>
          </p:nvSpPr>
          <p:spPr>
            <a:xfrm>
              <a:off x="57374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28"/>
            <p:cNvSpPr/>
            <p:nvPr/>
          </p:nvSpPr>
          <p:spPr>
            <a:xfrm>
              <a:off x="57374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28"/>
            <p:cNvSpPr/>
            <p:nvPr/>
          </p:nvSpPr>
          <p:spPr>
            <a:xfrm>
              <a:off x="57374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28"/>
            <p:cNvSpPr/>
            <p:nvPr/>
          </p:nvSpPr>
          <p:spPr>
            <a:xfrm>
              <a:off x="565521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28"/>
            <p:cNvSpPr/>
            <p:nvPr/>
          </p:nvSpPr>
          <p:spPr>
            <a:xfrm>
              <a:off x="57374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28"/>
            <p:cNvSpPr/>
            <p:nvPr/>
          </p:nvSpPr>
          <p:spPr>
            <a:xfrm>
              <a:off x="57374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28"/>
            <p:cNvSpPr/>
            <p:nvPr/>
          </p:nvSpPr>
          <p:spPr>
            <a:xfrm>
              <a:off x="565521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28"/>
            <p:cNvSpPr/>
            <p:nvPr/>
          </p:nvSpPr>
          <p:spPr>
            <a:xfrm>
              <a:off x="57374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28"/>
            <p:cNvSpPr/>
            <p:nvPr/>
          </p:nvSpPr>
          <p:spPr>
            <a:xfrm>
              <a:off x="565521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28"/>
            <p:cNvSpPr/>
            <p:nvPr/>
          </p:nvSpPr>
          <p:spPr>
            <a:xfrm>
              <a:off x="573748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28"/>
            <p:cNvSpPr/>
            <p:nvPr/>
          </p:nvSpPr>
          <p:spPr>
            <a:xfrm>
              <a:off x="565521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28"/>
            <p:cNvSpPr/>
            <p:nvPr/>
          </p:nvSpPr>
          <p:spPr>
            <a:xfrm>
              <a:off x="573748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28"/>
            <p:cNvSpPr/>
            <p:nvPr/>
          </p:nvSpPr>
          <p:spPr>
            <a:xfrm>
              <a:off x="565521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28"/>
            <p:cNvSpPr/>
            <p:nvPr/>
          </p:nvSpPr>
          <p:spPr>
            <a:xfrm>
              <a:off x="565521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28"/>
            <p:cNvSpPr/>
            <p:nvPr/>
          </p:nvSpPr>
          <p:spPr>
            <a:xfrm>
              <a:off x="573748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28"/>
            <p:cNvSpPr/>
            <p:nvPr/>
          </p:nvSpPr>
          <p:spPr>
            <a:xfrm>
              <a:off x="853412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28"/>
            <p:cNvSpPr/>
            <p:nvPr/>
          </p:nvSpPr>
          <p:spPr>
            <a:xfrm>
              <a:off x="853412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28"/>
            <p:cNvSpPr/>
            <p:nvPr/>
          </p:nvSpPr>
          <p:spPr>
            <a:xfrm>
              <a:off x="853412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28"/>
            <p:cNvSpPr/>
            <p:nvPr/>
          </p:nvSpPr>
          <p:spPr>
            <a:xfrm>
              <a:off x="852590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28"/>
            <p:cNvSpPr/>
            <p:nvPr/>
          </p:nvSpPr>
          <p:spPr>
            <a:xfrm>
              <a:off x="852590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28"/>
            <p:cNvSpPr/>
            <p:nvPr/>
          </p:nvSpPr>
          <p:spPr>
            <a:xfrm>
              <a:off x="8534126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28"/>
            <p:cNvSpPr/>
            <p:nvPr/>
          </p:nvSpPr>
          <p:spPr>
            <a:xfrm>
              <a:off x="8525900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28"/>
            <p:cNvSpPr/>
            <p:nvPr/>
          </p:nvSpPr>
          <p:spPr>
            <a:xfrm>
              <a:off x="8534126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28"/>
            <p:cNvSpPr/>
            <p:nvPr/>
          </p:nvSpPr>
          <p:spPr>
            <a:xfrm>
              <a:off x="8525900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28"/>
            <p:cNvSpPr/>
            <p:nvPr/>
          </p:nvSpPr>
          <p:spPr>
            <a:xfrm>
              <a:off x="852590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28"/>
            <p:cNvSpPr/>
            <p:nvPr/>
          </p:nvSpPr>
          <p:spPr>
            <a:xfrm>
              <a:off x="853412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28"/>
            <p:cNvSpPr/>
            <p:nvPr/>
          </p:nvSpPr>
          <p:spPr>
            <a:xfrm>
              <a:off x="8534126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28"/>
            <p:cNvSpPr/>
            <p:nvPr/>
          </p:nvSpPr>
          <p:spPr>
            <a:xfrm>
              <a:off x="853412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28"/>
            <p:cNvSpPr/>
            <p:nvPr/>
          </p:nvSpPr>
          <p:spPr>
            <a:xfrm>
              <a:off x="852590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28"/>
            <p:cNvSpPr/>
            <p:nvPr/>
          </p:nvSpPr>
          <p:spPr>
            <a:xfrm>
              <a:off x="853412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28"/>
            <p:cNvSpPr/>
            <p:nvPr/>
          </p:nvSpPr>
          <p:spPr>
            <a:xfrm>
              <a:off x="8534126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28"/>
            <p:cNvSpPr/>
            <p:nvPr/>
          </p:nvSpPr>
          <p:spPr>
            <a:xfrm>
              <a:off x="852590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28"/>
            <p:cNvSpPr/>
            <p:nvPr/>
          </p:nvSpPr>
          <p:spPr>
            <a:xfrm>
              <a:off x="8534126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28"/>
            <p:cNvSpPr/>
            <p:nvPr/>
          </p:nvSpPr>
          <p:spPr>
            <a:xfrm>
              <a:off x="8525900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28"/>
            <p:cNvSpPr/>
            <p:nvPr/>
          </p:nvSpPr>
          <p:spPr>
            <a:xfrm>
              <a:off x="8534126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28"/>
            <p:cNvSpPr/>
            <p:nvPr/>
          </p:nvSpPr>
          <p:spPr>
            <a:xfrm>
              <a:off x="8525900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28"/>
            <p:cNvSpPr/>
            <p:nvPr/>
          </p:nvSpPr>
          <p:spPr>
            <a:xfrm>
              <a:off x="853412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28"/>
            <p:cNvSpPr/>
            <p:nvPr/>
          </p:nvSpPr>
          <p:spPr>
            <a:xfrm>
              <a:off x="8525900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28"/>
            <p:cNvSpPr/>
            <p:nvPr/>
          </p:nvSpPr>
          <p:spPr>
            <a:xfrm>
              <a:off x="852590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28"/>
            <p:cNvSpPr/>
            <p:nvPr/>
          </p:nvSpPr>
          <p:spPr>
            <a:xfrm>
              <a:off x="8534126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85" name="Google Shape;8785;p28"/>
            <p:cNvGrpSpPr/>
            <p:nvPr/>
          </p:nvGrpSpPr>
          <p:grpSpPr>
            <a:xfrm>
              <a:off x="34718" y="206"/>
              <a:ext cx="53295" cy="4852321"/>
              <a:chOff x="62135" y="206"/>
              <a:chExt cx="53295" cy="4852321"/>
            </a:xfrm>
          </p:grpSpPr>
          <p:sp>
            <p:nvSpPr>
              <p:cNvPr id="8786" name="Google Shape;8786;p28"/>
              <p:cNvSpPr/>
              <p:nvPr/>
            </p:nvSpPr>
            <p:spPr>
              <a:xfrm>
                <a:off x="7036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28"/>
              <p:cNvSpPr/>
              <p:nvPr/>
            </p:nvSpPr>
            <p:spPr>
              <a:xfrm>
                <a:off x="7036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28"/>
              <p:cNvSpPr/>
              <p:nvPr/>
            </p:nvSpPr>
            <p:spPr>
              <a:xfrm>
                <a:off x="7036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28"/>
              <p:cNvSpPr/>
              <p:nvPr/>
            </p:nvSpPr>
            <p:spPr>
              <a:xfrm>
                <a:off x="7036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28"/>
              <p:cNvSpPr/>
              <p:nvPr/>
            </p:nvSpPr>
            <p:spPr>
              <a:xfrm>
                <a:off x="62135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7"/>
                      <a:pt x="93" y="347"/>
                    </a:cubicBezTo>
                    <a:cubicBezTo>
                      <a:pt x="93" y="163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28"/>
              <p:cNvSpPr/>
              <p:nvPr/>
            </p:nvSpPr>
            <p:spPr>
              <a:xfrm>
                <a:off x="62135" y="722248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28"/>
              <p:cNvSpPr/>
              <p:nvPr/>
            </p:nvSpPr>
            <p:spPr>
              <a:xfrm>
                <a:off x="7036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28"/>
              <p:cNvSpPr/>
              <p:nvPr/>
            </p:nvSpPr>
            <p:spPr>
              <a:xfrm>
                <a:off x="62135" y="1010660"/>
                <a:ext cx="53295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6" y="617"/>
                      <a:pt x="93" y="517"/>
                      <a:pt x="93" y="347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28"/>
              <p:cNvSpPr/>
              <p:nvPr/>
            </p:nvSpPr>
            <p:spPr>
              <a:xfrm>
                <a:off x="7036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28"/>
              <p:cNvSpPr/>
              <p:nvPr/>
            </p:nvSpPr>
            <p:spPr>
              <a:xfrm>
                <a:off x="62135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28"/>
              <p:cNvSpPr/>
              <p:nvPr/>
            </p:nvSpPr>
            <p:spPr>
              <a:xfrm>
                <a:off x="7036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28"/>
              <p:cNvSpPr/>
              <p:nvPr/>
            </p:nvSpPr>
            <p:spPr>
              <a:xfrm>
                <a:off x="62135" y="159034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28"/>
              <p:cNvSpPr/>
              <p:nvPr/>
            </p:nvSpPr>
            <p:spPr>
              <a:xfrm>
                <a:off x="7036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28"/>
              <p:cNvSpPr/>
              <p:nvPr/>
            </p:nvSpPr>
            <p:spPr>
              <a:xfrm>
                <a:off x="62135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28"/>
              <p:cNvSpPr/>
              <p:nvPr/>
            </p:nvSpPr>
            <p:spPr>
              <a:xfrm>
                <a:off x="7036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28"/>
              <p:cNvSpPr/>
              <p:nvPr/>
            </p:nvSpPr>
            <p:spPr>
              <a:xfrm>
                <a:off x="7036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28"/>
              <p:cNvSpPr/>
              <p:nvPr/>
            </p:nvSpPr>
            <p:spPr>
              <a:xfrm>
                <a:off x="62135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28"/>
              <p:cNvSpPr/>
              <p:nvPr/>
            </p:nvSpPr>
            <p:spPr>
              <a:xfrm>
                <a:off x="62135" y="245843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28"/>
              <p:cNvSpPr/>
              <p:nvPr/>
            </p:nvSpPr>
            <p:spPr>
              <a:xfrm>
                <a:off x="7036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28"/>
              <p:cNvSpPr/>
              <p:nvPr/>
            </p:nvSpPr>
            <p:spPr>
              <a:xfrm>
                <a:off x="62135" y="27478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28"/>
              <p:cNvSpPr/>
              <p:nvPr/>
            </p:nvSpPr>
            <p:spPr>
              <a:xfrm>
                <a:off x="7036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28"/>
              <p:cNvSpPr/>
              <p:nvPr/>
            </p:nvSpPr>
            <p:spPr>
              <a:xfrm>
                <a:off x="7036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28"/>
              <p:cNvSpPr/>
              <p:nvPr/>
            </p:nvSpPr>
            <p:spPr>
              <a:xfrm>
                <a:off x="62135" y="3181315"/>
                <a:ext cx="53295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0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10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28"/>
              <p:cNvSpPr/>
              <p:nvPr/>
            </p:nvSpPr>
            <p:spPr>
              <a:xfrm>
                <a:off x="62135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28"/>
              <p:cNvSpPr/>
              <p:nvPr/>
            </p:nvSpPr>
            <p:spPr>
              <a:xfrm>
                <a:off x="62135" y="34708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28"/>
              <p:cNvSpPr/>
              <p:nvPr/>
            </p:nvSpPr>
            <p:spPr>
              <a:xfrm>
                <a:off x="7036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28"/>
              <p:cNvSpPr/>
              <p:nvPr/>
            </p:nvSpPr>
            <p:spPr>
              <a:xfrm>
                <a:off x="7036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28"/>
              <p:cNvSpPr/>
              <p:nvPr/>
            </p:nvSpPr>
            <p:spPr>
              <a:xfrm>
                <a:off x="7036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28"/>
              <p:cNvSpPr/>
              <p:nvPr/>
            </p:nvSpPr>
            <p:spPr>
              <a:xfrm>
                <a:off x="62135" y="404953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28"/>
              <p:cNvSpPr/>
              <p:nvPr/>
            </p:nvSpPr>
            <p:spPr>
              <a:xfrm>
                <a:off x="7036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28"/>
              <p:cNvSpPr/>
              <p:nvPr/>
            </p:nvSpPr>
            <p:spPr>
              <a:xfrm>
                <a:off x="62135" y="43388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28"/>
              <p:cNvSpPr/>
              <p:nvPr/>
            </p:nvSpPr>
            <p:spPr>
              <a:xfrm>
                <a:off x="7036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28"/>
              <p:cNvSpPr/>
              <p:nvPr/>
            </p:nvSpPr>
            <p:spPr>
              <a:xfrm>
                <a:off x="62135" y="46282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28"/>
              <p:cNvSpPr/>
              <p:nvPr/>
            </p:nvSpPr>
            <p:spPr>
              <a:xfrm>
                <a:off x="7036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0" name="Google Shape;8820;p28"/>
            <p:cNvGrpSpPr/>
            <p:nvPr/>
          </p:nvGrpSpPr>
          <p:grpSpPr>
            <a:xfrm>
              <a:off x="300060" y="206"/>
              <a:ext cx="53414" cy="4562956"/>
              <a:chOff x="418506" y="206"/>
              <a:chExt cx="53414" cy="4562956"/>
            </a:xfrm>
          </p:grpSpPr>
          <p:sp>
            <p:nvSpPr>
              <p:cNvPr id="8821" name="Google Shape;8821;p28"/>
              <p:cNvSpPr/>
              <p:nvPr/>
            </p:nvSpPr>
            <p:spPr>
              <a:xfrm>
                <a:off x="426733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28"/>
              <p:cNvSpPr/>
              <p:nvPr/>
            </p:nvSpPr>
            <p:spPr>
              <a:xfrm>
                <a:off x="426733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28"/>
              <p:cNvSpPr/>
              <p:nvPr/>
            </p:nvSpPr>
            <p:spPr>
              <a:xfrm>
                <a:off x="426733" y="288618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28"/>
              <p:cNvSpPr/>
              <p:nvPr/>
            </p:nvSpPr>
            <p:spPr>
              <a:xfrm>
                <a:off x="426733" y="4337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28"/>
              <p:cNvSpPr/>
              <p:nvPr/>
            </p:nvSpPr>
            <p:spPr>
              <a:xfrm>
                <a:off x="418506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28"/>
              <p:cNvSpPr/>
              <p:nvPr/>
            </p:nvSpPr>
            <p:spPr>
              <a:xfrm>
                <a:off x="418506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28"/>
              <p:cNvSpPr/>
              <p:nvPr/>
            </p:nvSpPr>
            <p:spPr>
              <a:xfrm>
                <a:off x="426733" y="86830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28"/>
              <p:cNvSpPr/>
              <p:nvPr/>
            </p:nvSpPr>
            <p:spPr>
              <a:xfrm>
                <a:off x="418506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24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4"/>
                      <a:pt x="1" y="347"/>
                    </a:cubicBezTo>
                    <a:cubicBezTo>
                      <a:pt x="1" y="563"/>
                      <a:pt x="85" y="686"/>
                      <a:pt x="216" y="686"/>
                    </a:cubicBezTo>
                    <a:cubicBezTo>
                      <a:pt x="363" y="686"/>
                      <a:pt x="447" y="563"/>
                      <a:pt x="447" y="339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28"/>
              <p:cNvSpPr/>
              <p:nvPr/>
            </p:nvSpPr>
            <p:spPr>
              <a:xfrm>
                <a:off x="426733" y="1156713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1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28"/>
              <p:cNvSpPr/>
              <p:nvPr/>
            </p:nvSpPr>
            <p:spPr>
              <a:xfrm>
                <a:off x="418506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28"/>
              <p:cNvSpPr/>
              <p:nvPr/>
            </p:nvSpPr>
            <p:spPr>
              <a:xfrm>
                <a:off x="426733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28"/>
              <p:cNvSpPr/>
              <p:nvPr/>
            </p:nvSpPr>
            <p:spPr>
              <a:xfrm>
                <a:off x="418506" y="159034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28"/>
              <p:cNvSpPr/>
              <p:nvPr/>
            </p:nvSpPr>
            <p:spPr>
              <a:xfrm>
                <a:off x="426733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28"/>
              <p:cNvSpPr/>
              <p:nvPr/>
            </p:nvSpPr>
            <p:spPr>
              <a:xfrm>
                <a:off x="418506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28"/>
              <p:cNvSpPr/>
              <p:nvPr/>
            </p:nvSpPr>
            <p:spPr>
              <a:xfrm>
                <a:off x="426733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28"/>
              <p:cNvSpPr/>
              <p:nvPr/>
            </p:nvSpPr>
            <p:spPr>
              <a:xfrm>
                <a:off x="426733" y="216990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28"/>
              <p:cNvSpPr/>
              <p:nvPr/>
            </p:nvSpPr>
            <p:spPr>
              <a:xfrm>
                <a:off x="418506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28"/>
              <p:cNvSpPr/>
              <p:nvPr/>
            </p:nvSpPr>
            <p:spPr>
              <a:xfrm>
                <a:off x="418506" y="245843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28"/>
              <p:cNvSpPr/>
              <p:nvPr/>
            </p:nvSpPr>
            <p:spPr>
              <a:xfrm>
                <a:off x="426733" y="260449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28"/>
              <p:cNvSpPr/>
              <p:nvPr/>
            </p:nvSpPr>
            <p:spPr>
              <a:xfrm>
                <a:off x="418506" y="27478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28"/>
              <p:cNvSpPr/>
              <p:nvPr/>
            </p:nvSpPr>
            <p:spPr>
              <a:xfrm>
                <a:off x="426733" y="289385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28"/>
              <p:cNvSpPr/>
              <p:nvPr/>
            </p:nvSpPr>
            <p:spPr>
              <a:xfrm>
                <a:off x="426733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28"/>
              <p:cNvSpPr/>
              <p:nvPr/>
            </p:nvSpPr>
            <p:spPr>
              <a:xfrm>
                <a:off x="418506" y="3181315"/>
                <a:ext cx="53414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28"/>
              <p:cNvSpPr/>
              <p:nvPr/>
            </p:nvSpPr>
            <p:spPr>
              <a:xfrm>
                <a:off x="418506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28"/>
              <p:cNvSpPr/>
              <p:nvPr/>
            </p:nvSpPr>
            <p:spPr>
              <a:xfrm>
                <a:off x="418506" y="34708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2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28"/>
              <p:cNvSpPr/>
              <p:nvPr/>
            </p:nvSpPr>
            <p:spPr>
              <a:xfrm>
                <a:off x="426733" y="361685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28"/>
              <p:cNvSpPr/>
              <p:nvPr/>
            </p:nvSpPr>
            <p:spPr>
              <a:xfrm>
                <a:off x="426733" y="37619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28"/>
              <p:cNvSpPr/>
              <p:nvPr/>
            </p:nvSpPr>
            <p:spPr>
              <a:xfrm>
                <a:off x="426733" y="390621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28"/>
              <p:cNvSpPr/>
              <p:nvPr/>
            </p:nvSpPr>
            <p:spPr>
              <a:xfrm>
                <a:off x="418506" y="404953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28"/>
              <p:cNvSpPr/>
              <p:nvPr/>
            </p:nvSpPr>
            <p:spPr>
              <a:xfrm>
                <a:off x="426733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28"/>
              <p:cNvSpPr/>
              <p:nvPr/>
            </p:nvSpPr>
            <p:spPr>
              <a:xfrm>
                <a:off x="418506" y="43388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28"/>
              <p:cNvSpPr/>
              <p:nvPr/>
            </p:nvSpPr>
            <p:spPr>
              <a:xfrm>
                <a:off x="426733" y="44849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53" name="Google Shape;8853;p28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28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28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28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28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28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28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60" name="Google Shape;8860;p28"/>
            <p:cNvGrpSpPr/>
            <p:nvPr/>
          </p:nvGrpSpPr>
          <p:grpSpPr>
            <a:xfrm>
              <a:off x="9056822" y="206"/>
              <a:ext cx="52460" cy="4852321"/>
              <a:chOff x="8855639" y="206"/>
              <a:chExt cx="52460" cy="4852321"/>
            </a:xfrm>
          </p:grpSpPr>
          <p:sp>
            <p:nvSpPr>
              <p:cNvPr id="8861" name="Google Shape;8861;p28"/>
              <p:cNvSpPr/>
              <p:nvPr/>
            </p:nvSpPr>
            <p:spPr>
              <a:xfrm>
                <a:off x="886303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28"/>
              <p:cNvSpPr/>
              <p:nvPr/>
            </p:nvSpPr>
            <p:spPr>
              <a:xfrm>
                <a:off x="886303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28"/>
              <p:cNvSpPr/>
              <p:nvPr/>
            </p:nvSpPr>
            <p:spPr>
              <a:xfrm>
                <a:off x="886303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28"/>
              <p:cNvSpPr/>
              <p:nvPr/>
            </p:nvSpPr>
            <p:spPr>
              <a:xfrm>
                <a:off x="886303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28"/>
              <p:cNvSpPr/>
              <p:nvPr/>
            </p:nvSpPr>
            <p:spPr>
              <a:xfrm>
                <a:off x="8855639" y="57702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28"/>
              <p:cNvSpPr/>
              <p:nvPr/>
            </p:nvSpPr>
            <p:spPr>
              <a:xfrm>
                <a:off x="8855639" y="722248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28"/>
              <p:cNvSpPr/>
              <p:nvPr/>
            </p:nvSpPr>
            <p:spPr>
              <a:xfrm>
                <a:off x="886303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28"/>
              <p:cNvSpPr/>
              <p:nvPr/>
            </p:nvSpPr>
            <p:spPr>
              <a:xfrm>
                <a:off x="8855639" y="1010660"/>
                <a:ext cx="52460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16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4"/>
                      <a:pt x="0" y="347"/>
                    </a:cubicBezTo>
                    <a:cubicBezTo>
                      <a:pt x="0" y="563"/>
                      <a:pt x="85" y="686"/>
                      <a:pt x="216" y="686"/>
                    </a:cubicBezTo>
                    <a:cubicBezTo>
                      <a:pt x="363" y="686"/>
                      <a:pt x="440" y="563"/>
                      <a:pt x="440" y="339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28"/>
              <p:cNvSpPr/>
              <p:nvPr/>
            </p:nvSpPr>
            <p:spPr>
              <a:xfrm>
                <a:off x="886303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28"/>
              <p:cNvSpPr/>
              <p:nvPr/>
            </p:nvSpPr>
            <p:spPr>
              <a:xfrm>
                <a:off x="8855639" y="130097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28"/>
              <p:cNvSpPr/>
              <p:nvPr/>
            </p:nvSpPr>
            <p:spPr>
              <a:xfrm>
                <a:off x="886303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28"/>
              <p:cNvSpPr/>
              <p:nvPr/>
            </p:nvSpPr>
            <p:spPr>
              <a:xfrm>
                <a:off x="8855639" y="1590344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28"/>
              <p:cNvSpPr/>
              <p:nvPr/>
            </p:nvSpPr>
            <p:spPr>
              <a:xfrm>
                <a:off x="886303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28"/>
              <p:cNvSpPr/>
              <p:nvPr/>
            </p:nvSpPr>
            <p:spPr>
              <a:xfrm>
                <a:off x="8855639" y="187970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28"/>
              <p:cNvSpPr/>
              <p:nvPr/>
            </p:nvSpPr>
            <p:spPr>
              <a:xfrm>
                <a:off x="886303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28"/>
              <p:cNvSpPr/>
              <p:nvPr/>
            </p:nvSpPr>
            <p:spPr>
              <a:xfrm>
                <a:off x="886303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28"/>
              <p:cNvSpPr/>
              <p:nvPr/>
            </p:nvSpPr>
            <p:spPr>
              <a:xfrm>
                <a:off x="8855639" y="231322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16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28"/>
              <p:cNvSpPr/>
              <p:nvPr/>
            </p:nvSpPr>
            <p:spPr>
              <a:xfrm>
                <a:off x="8855639" y="245843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28"/>
              <p:cNvSpPr/>
              <p:nvPr/>
            </p:nvSpPr>
            <p:spPr>
              <a:xfrm>
                <a:off x="886303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28"/>
              <p:cNvSpPr/>
              <p:nvPr/>
            </p:nvSpPr>
            <p:spPr>
              <a:xfrm>
                <a:off x="8855639" y="2747804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28"/>
              <p:cNvSpPr/>
              <p:nvPr/>
            </p:nvSpPr>
            <p:spPr>
              <a:xfrm>
                <a:off x="886303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28"/>
              <p:cNvSpPr/>
              <p:nvPr/>
            </p:nvSpPr>
            <p:spPr>
              <a:xfrm>
                <a:off x="886303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28"/>
              <p:cNvSpPr/>
              <p:nvPr/>
            </p:nvSpPr>
            <p:spPr>
              <a:xfrm>
                <a:off x="8855639" y="3181315"/>
                <a:ext cx="5246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16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28"/>
              <p:cNvSpPr/>
              <p:nvPr/>
            </p:nvSpPr>
            <p:spPr>
              <a:xfrm>
                <a:off x="8855639" y="3326535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28"/>
              <p:cNvSpPr/>
              <p:nvPr/>
            </p:nvSpPr>
            <p:spPr>
              <a:xfrm>
                <a:off x="8855639" y="347080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28"/>
              <p:cNvSpPr/>
              <p:nvPr/>
            </p:nvSpPr>
            <p:spPr>
              <a:xfrm>
                <a:off x="886303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28"/>
              <p:cNvSpPr/>
              <p:nvPr/>
            </p:nvSpPr>
            <p:spPr>
              <a:xfrm>
                <a:off x="886303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28"/>
              <p:cNvSpPr/>
              <p:nvPr/>
            </p:nvSpPr>
            <p:spPr>
              <a:xfrm>
                <a:off x="886303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28"/>
              <p:cNvSpPr/>
              <p:nvPr/>
            </p:nvSpPr>
            <p:spPr>
              <a:xfrm>
                <a:off x="8855639" y="404953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28"/>
              <p:cNvSpPr/>
              <p:nvPr/>
            </p:nvSpPr>
            <p:spPr>
              <a:xfrm>
                <a:off x="886303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28"/>
              <p:cNvSpPr/>
              <p:nvPr/>
            </p:nvSpPr>
            <p:spPr>
              <a:xfrm>
                <a:off x="8855639" y="4338895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28"/>
              <p:cNvSpPr/>
              <p:nvPr/>
            </p:nvSpPr>
            <p:spPr>
              <a:xfrm>
                <a:off x="886303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28"/>
              <p:cNvSpPr/>
              <p:nvPr/>
            </p:nvSpPr>
            <p:spPr>
              <a:xfrm>
                <a:off x="8855639" y="462826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28"/>
              <p:cNvSpPr/>
              <p:nvPr/>
            </p:nvSpPr>
            <p:spPr>
              <a:xfrm>
                <a:off x="886303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95" name="Google Shape;8895;p28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28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28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28"/>
            <p:cNvSpPr/>
            <p:nvPr/>
          </p:nvSpPr>
          <p:spPr>
            <a:xfrm>
              <a:off x="826878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28"/>
            <p:cNvSpPr/>
            <p:nvPr/>
          </p:nvSpPr>
          <p:spPr>
            <a:xfrm>
              <a:off x="826139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28"/>
            <p:cNvSpPr/>
            <p:nvPr/>
          </p:nvSpPr>
          <p:spPr>
            <a:xfrm>
              <a:off x="826139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28"/>
            <p:cNvSpPr/>
            <p:nvPr/>
          </p:nvSpPr>
          <p:spPr>
            <a:xfrm>
              <a:off x="826878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02" name="Google Shape;8902;p28"/>
            <p:cNvGrpSpPr/>
            <p:nvPr/>
          </p:nvGrpSpPr>
          <p:grpSpPr>
            <a:xfrm>
              <a:off x="8791361" y="206"/>
              <a:ext cx="53414" cy="5143474"/>
              <a:chOff x="8712171" y="206"/>
              <a:chExt cx="53414" cy="5143474"/>
            </a:xfrm>
          </p:grpSpPr>
          <p:sp>
            <p:nvSpPr>
              <p:cNvPr id="8903" name="Google Shape;8903;p28"/>
              <p:cNvSpPr/>
              <p:nvPr/>
            </p:nvSpPr>
            <p:spPr>
              <a:xfrm>
                <a:off x="8720398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28"/>
              <p:cNvSpPr/>
              <p:nvPr/>
            </p:nvSpPr>
            <p:spPr>
              <a:xfrm>
                <a:off x="8720398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28"/>
              <p:cNvSpPr/>
              <p:nvPr/>
            </p:nvSpPr>
            <p:spPr>
              <a:xfrm>
                <a:off x="8720398" y="28957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28"/>
              <p:cNvSpPr/>
              <p:nvPr/>
            </p:nvSpPr>
            <p:spPr>
              <a:xfrm>
                <a:off x="871217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1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28"/>
              <p:cNvSpPr/>
              <p:nvPr/>
            </p:nvSpPr>
            <p:spPr>
              <a:xfrm>
                <a:off x="871217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28"/>
              <p:cNvSpPr/>
              <p:nvPr/>
            </p:nvSpPr>
            <p:spPr>
              <a:xfrm>
                <a:off x="8720398" y="72308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28"/>
              <p:cNvSpPr/>
              <p:nvPr/>
            </p:nvSpPr>
            <p:spPr>
              <a:xfrm>
                <a:off x="871217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28"/>
              <p:cNvSpPr/>
              <p:nvPr/>
            </p:nvSpPr>
            <p:spPr>
              <a:xfrm>
                <a:off x="8720398" y="101244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28"/>
              <p:cNvSpPr/>
              <p:nvPr/>
            </p:nvSpPr>
            <p:spPr>
              <a:xfrm>
                <a:off x="871217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28"/>
              <p:cNvSpPr/>
              <p:nvPr/>
            </p:nvSpPr>
            <p:spPr>
              <a:xfrm>
                <a:off x="871217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28"/>
              <p:cNvSpPr/>
              <p:nvPr/>
            </p:nvSpPr>
            <p:spPr>
              <a:xfrm>
                <a:off x="8720398" y="144703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28"/>
              <p:cNvSpPr/>
              <p:nvPr/>
            </p:nvSpPr>
            <p:spPr>
              <a:xfrm>
                <a:off x="8720398" y="159117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28"/>
              <p:cNvSpPr/>
              <p:nvPr/>
            </p:nvSpPr>
            <p:spPr>
              <a:xfrm>
                <a:off x="8720398" y="1736397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28"/>
              <p:cNvSpPr/>
              <p:nvPr/>
            </p:nvSpPr>
            <p:spPr>
              <a:xfrm>
                <a:off x="871217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28"/>
              <p:cNvSpPr/>
              <p:nvPr/>
            </p:nvSpPr>
            <p:spPr>
              <a:xfrm>
                <a:off x="8720398" y="202576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28"/>
              <p:cNvSpPr/>
              <p:nvPr/>
            </p:nvSpPr>
            <p:spPr>
              <a:xfrm>
                <a:off x="8720398" y="217002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28"/>
              <p:cNvSpPr/>
              <p:nvPr/>
            </p:nvSpPr>
            <p:spPr>
              <a:xfrm>
                <a:off x="871217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28"/>
              <p:cNvSpPr/>
              <p:nvPr/>
            </p:nvSpPr>
            <p:spPr>
              <a:xfrm>
                <a:off x="8720398" y="245939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28"/>
              <p:cNvSpPr/>
              <p:nvPr/>
            </p:nvSpPr>
            <p:spPr>
              <a:xfrm>
                <a:off x="871217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28"/>
              <p:cNvSpPr/>
              <p:nvPr/>
            </p:nvSpPr>
            <p:spPr>
              <a:xfrm>
                <a:off x="8720398" y="274875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28"/>
              <p:cNvSpPr/>
              <p:nvPr/>
            </p:nvSpPr>
            <p:spPr>
              <a:xfrm>
                <a:off x="871217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28"/>
              <p:cNvSpPr/>
              <p:nvPr/>
            </p:nvSpPr>
            <p:spPr>
              <a:xfrm>
                <a:off x="8720398" y="303812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28"/>
              <p:cNvSpPr/>
              <p:nvPr/>
            </p:nvSpPr>
            <p:spPr>
              <a:xfrm>
                <a:off x="871217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28"/>
              <p:cNvSpPr/>
              <p:nvPr/>
            </p:nvSpPr>
            <p:spPr>
              <a:xfrm>
                <a:off x="871217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28"/>
              <p:cNvSpPr/>
              <p:nvPr/>
            </p:nvSpPr>
            <p:spPr>
              <a:xfrm>
                <a:off x="8720398" y="347258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28"/>
              <p:cNvSpPr/>
              <p:nvPr/>
            </p:nvSpPr>
            <p:spPr>
              <a:xfrm>
                <a:off x="871217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28"/>
              <p:cNvSpPr/>
              <p:nvPr/>
            </p:nvSpPr>
            <p:spPr>
              <a:xfrm>
                <a:off x="871217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28"/>
              <p:cNvSpPr/>
              <p:nvPr/>
            </p:nvSpPr>
            <p:spPr>
              <a:xfrm>
                <a:off x="871217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28"/>
              <p:cNvSpPr/>
              <p:nvPr/>
            </p:nvSpPr>
            <p:spPr>
              <a:xfrm>
                <a:off x="8720398" y="40513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28"/>
              <p:cNvSpPr/>
              <p:nvPr/>
            </p:nvSpPr>
            <p:spPr>
              <a:xfrm>
                <a:off x="8720398" y="41955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28"/>
              <p:cNvSpPr/>
              <p:nvPr/>
            </p:nvSpPr>
            <p:spPr>
              <a:xfrm>
                <a:off x="8720398" y="43406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28"/>
              <p:cNvSpPr/>
              <p:nvPr/>
            </p:nvSpPr>
            <p:spPr>
              <a:xfrm>
                <a:off x="871217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28"/>
              <p:cNvSpPr/>
              <p:nvPr/>
            </p:nvSpPr>
            <p:spPr>
              <a:xfrm>
                <a:off x="8720398" y="4630049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28"/>
              <p:cNvSpPr/>
              <p:nvPr/>
            </p:nvSpPr>
            <p:spPr>
              <a:xfrm>
                <a:off x="871217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28"/>
              <p:cNvSpPr/>
              <p:nvPr/>
            </p:nvSpPr>
            <p:spPr>
              <a:xfrm>
                <a:off x="8720398" y="491941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28"/>
              <p:cNvSpPr/>
              <p:nvPr/>
            </p:nvSpPr>
            <p:spPr>
              <a:xfrm>
                <a:off x="871217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1">
    <p:spTree>
      <p:nvGrpSpPr>
        <p:cNvPr id="1" name="Shape 8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40" name="Google Shape;8940;p29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8941" name="Google Shape;8941;p29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29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29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29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29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29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29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29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29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29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29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29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29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29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29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29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29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29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29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29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29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29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29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29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29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29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29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29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29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29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29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29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29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29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29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29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29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29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29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29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29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29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29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29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29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29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29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29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29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29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91" name="Google Shape;8991;p29"/>
          <p:cNvSpPr txBox="1">
            <a:spLocks noGrp="1"/>
          </p:cNvSpPr>
          <p:nvPr>
            <p:ph type="title"/>
          </p:nvPr>
        </p:nvSpPr>
        <p:spPr>
          <a:xfrm>
            <a:off x="722375" y="594516"/>
            <a:ext cx="45381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992" name="Google Shape;8992;p29"/>
          <p:cNvSpPr txBox="1">
            <a:spLocks noGrp="1"/>
          </p:cNvSpPr>
          <p:nvPr>
            <p:ph type="subTitle" idx="1"/>
          </p:nvPr>
        </p:nvSpPr>
        <p:spPr>
          <a:xfrm>
            <a:off x="722375" y="1424863"/>
            <a:ext cx="4538100" cy="10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993" name="Google Shape;8993;p29"/>
          <p:cNvSpPr txBox="1"/>
          <p:nvPr/>
        </p:nvSpPr>
        <p:spPr>
          <a:xfrm>
            <a:off x="1066625" y="3419513"/>
            <a:ext cx="38496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8994" name="Google Shape;8994;p29"/>
          <p:cNvGrpSpPr/>
          <p:nvPr/>
        </p:nvGrpSpPr>
        <p:grpSpPr>
          <a:xfrm>
            <a:off x="110918" y="206"/>
            <a:ext cx="8903803" cy="5143474"/>
            <a:chOff x="110918" y="206"/>
            <a:chExt cx="8903803" cy="5143474"/>
          </a:xfrm>
        </p:grpSpPr>
        <p:sp>
          <p:nvSpPr>
            <p:cNvPr id="8995" name="Google Shape;8995;p29"/>
            <p:cNvSpPr/>
            <p:nvPr/>
          </p:nvSpPr>
          <p:spPr>
            <a:xfrm>
              <a:off x="38791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29"/>
            <p:cNvSpPr/>
            <p:nvPr/>
          </p:nvSpPr>
          <p:spPr>
            <a:xfrm>
              <a:off x="38791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29"/>
            <p:cNvSpPr/>
            <p:nvPr/>
          </p:nvSpPr>
          <p:spPr>
            <a:xfrm>
              <a:off x="38791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29"/>
            <p:cNvSpPr/>
            <p:nvPr/>
          </p:nvSpPr>
          <p:spPr>
            <a:xfrm>
              <a:off x="379686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29"/>
            <p:cNvSpPr/>
            <p:nvPr/>
          </p:nvSpPr>
          <p:spPr>
            <a:xfrm>
              <a:off x="379686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29"/>
            <p:cNvSpPr/>
            <p:nvPr/>
          </p:nvSpPr>
          <p:spPr>
            <a:xfrm>
              <a:off x="387913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29"/>
            <p:cNvSpPr/>
            <p:nvPr/>
          </p:nvSpPr>
          <p:spPr>
            <a:xfrm>
              <a:off x="379686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29"/>
            <p:cNvSpPr/>
            <p:nvPr/>
          </p:nvSpPr>
          <p:spPr>
            <a:xfrm>
              <a:off x="387913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29"/>
            <p:cNvSpPr/>
            <p:nvPr/>
          </p:nvSpPr>
          <p:spPr>
            <a:xfrm>
              <a:off x="379686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29"/>
            <p:cNvSpPr/>
            <p:nvPr/>
          </p:nvSpPr>
          <p:spPr>
            <a:xfrm>
              <a:off x="379686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29"/>
            <p:cNvSpPr/>
            <p:nvPr/>
          </p:nvSpPr>
          <p:spPr>
            <a:xfrm>
              <a:off x="387913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29"/>
            <p:cNvSpPr/>
            <p:nvPr/>
          </p:nvSpPr>
          <p:spPr>
            <a:xfrm>
              <a:off x="387913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29"/>
            <p:cNvSpPr/>
            <p:nvPr/>
          </p:nvSpPr>
          <p:spPr>
            <a:xfrm>
              <a:off x="387913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29"/>
            <p:cNvSpPr/>
            <p:nvPr/>
          </p:nvSpPr>
          <p:spPr>
            <a:xfrm>
              <a:off x="379686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29"/>
            <p:cNvSpPr/>
            <p:nvPr/>
          </p:nvSpPr>
          <p:spPr>
            <a:xfrm>
              <a:off x="387913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29"/>
            <p:cNvSpPr/>
            <p:nvPr/>
          </p:nvSpPr>
          <p:spPr>
            <a:xfrm>
              <a:off x="387913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29"/>
            <p:cNvSpPr/>
            <p:nvPr/>
          </p:nvSpPr>
          <p:spPr>
            <a:xfrm>
              <a:off x="379686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29"/>
            <p:cNvSpPr/>
            <p:nvPr/>
          </p:nvSpPr>
          <p:spPr>
            <a:xfrm>
              <a:off x="387913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29"/>
            <p:cNvSpPr/>
            <p:nvPr/>
          </p:nvSpPr>
          <p:spPr>
            <a:xfrm>
              <a:off x="379686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29"/>
            <p:cNvSpPr/>
            <p:nvPr/>
          </p:nvSpPr>
          <p:spPr>
            <a:xfrm>
              <a:off x="387913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29"/>
            <p:cNvSpPr/>
            <p:nvPr/>
          </p:nvSpPr>
          <p:spPr>
            <a:xfrm>
              <a:off x="379686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29"/>
            <p:cNvSpPr/>
            <p:nvPr/>
          </p:nvSpPr>
          <p:spPr>
            <a:xfrm>
              <a:off x="387913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29"/>
            <p:cNvSpPr/>
            <p:nvPr/>
          </p:nvSpPr>
          <p:spPr>
            <a:xfrm>
              <a:off x="379686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29"/>
            <p:cNvSpPr/>
            <p:nvPr/>
          </p:nvSpPr>
          <p:spPr>
            <a:xfrm>
              <a:off x="379686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29"/>
            <p:cNvSpPr/>
            <p:nvPr/>
          </p:nvSpPr>
          <p:spPr>
            <a:xfrm>
              <a:off x="387913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29"/>
            <p:cNvSpPr/>
            <p:nvPr/>
          </p:nvSpPr>
          <p:spPr>
            <a:xfrm>
              <a:off x="379686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29"/>
            <p:cNvSpPr/>
            <p:nvPr/>
          </p:nvSpPr>
          <p:spPr>
            <a:xfrm>
              <a:off x="379686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29"/>
            <p:cNvSpPr/>
            <p:nvPr/>
          </p:nvSpPr>
          <p:spPr>
            <a:xfrm>
              <a:off x="379686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29"/>
            <p:cNvSpPr/>
            <p:nvPr/>
          </p:nvSpPr>
          <p:spPr>
            <a:xfrm>
              <a:off x="387913" y="40513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29"/>
            <p:cNvSpPr/>
            <p:nvPr/>
          </p:nvSpPr>
          <p:spPr>
            <a:xfrm>
              <a:off x="387913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29"/>
            <p:cNvSpPr/>
            <p:nvPr/>
          </p:nvSpPr>
          <p:spPr>
            <a:xfrm>
              <a:off x="387913" y="43406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29"/>
            <p:cNvSpPr/>
            <p:nvPr/>
          </p:nvSpPr>
          <p:spPr>
            <a:xfrm>
              <a:off x="379686" y="44839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29"/>
            <p:cNvSpPr/>
            <p:nvPr/>
          </p:nvSpPr>
          <p:spPr>
            <a:xfrm>
              <a:off x="387913" y="46300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29"/>
            <p:cNvSpPr/>
            <p:nvPr/>
          </p:nvSpPr>
          <p:spPr>
            <a:xfrm>
              <a:off x="379686" y="47733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29"/>
            <p:cNvSpPr/>
            <p:nvPr/>
          </p:nvSpPr>
          <p:spPr>
            <a:xfrm>
              <a:off x="387913" y="49194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29"/>
            <p:cNvSpPr/>
            <p:nvPr/>
          </p:nvSpPr>
          <p:spPr>
            <a:xfrm>
              <a:off x="379686" y="506272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29"/>
            <p:cNvSpPr/>
            <p:nvPr/>
          </p:nvSpPr>
          <p:spPr>
            <a:xfrm>
              <a:off x="92568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29"/>
            <p:cNvSpPr/>
            <p:nvPr/>
          </p:nvSpPr>
          <p:spPr>
            <a:xfrm>
              <a:off x="92568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29"/>
            <p:cNvSpPr/>
            <p:nvPr/>
          </p:nvSpPr>
          <p:spPr>
            <a:xfrm>
              <a:off x="925687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29"/>
            <p:cNvSpPr/>
            <p:nvPr/>
          </p:nvSpPr>
          <p:spPr>
            <a:xfrm>
              <a:off x="91734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29"/>
            <p:cNvSpPr/>
            <p:nvPr/>
          </p:nvSpPr>
          <p:spPr>
            <a:xfrm>
              <a:off x="91734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29"/>
            <p:cNvSpPr/>
            <p:nvPr/>
          </p:nvSpPr>
          <p:spPr>
            <a:xfrm>
              <a:off x="925687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29"/>
            <p:cNvSpPr/>
            <p:nvPr/>
          </p:nvSpPr>
          <p:spPr>
            <a:xfrm>
              <a:off x="91734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29"/>
            <p:cNvSpPr/>
            <p:nvPr/>
          </p:nvSpPr>
          <p:spPr>
            <a:xfrm>
              <a:off x="925687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29"/>
            <p:cNvSpPr/>
            <p:nvPr/>
          </p:nvSpPr>
          <p:spPr>
            <a:xfrm>
              <a:off x="91734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29"/>
            <p:cNvSpPr/>
            <p:nvPr/>
          </p:nvSpPr>
          <p:spPr>
            <a:xfrm>
              <a:off x="91734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29"/>
            <p:cNvSpPr/>
            <p:nvPr/>
          </p:nvSpPr>
          <p:spPr>
            <a:xfrm>
              <a:off x="925687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29"/>
            <p:cNvSpPr/>
            <p:nvPr/>
          </p:nvSpPr>
          <p:spPr>
            <a:xfrm>
              <a:off x="925687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29"/>
            <p:cNvSpPr/>
            <p:nvPr/>
          </p:nvSpPr>
          <p:spPr>
            <a:xfrm>
              <a:off x="925687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29"/>
            <p:cNvSpPr/>
            <p:nvPr/>
          </p:nvSpPr>
          <p:spPr>
            <a:xfrm>
              <a:off x="91734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29"/>
            <p:cNvSpPr/>
            <p:nvPr/>
          </p:nvSpPr>
          <p:spPr>
            <a:xfrm>
              <a:off x="925687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29"/>
            <p:cNvSpPr/>
            <p:nvPr/>
          </p:nvSpPr>
          <p:spPr>
            <a:xfrm>
              <a:off x="119445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29"/>
            <p:cNvSpPr/>
            <p:nvPr/>
          </p:nvSpPr>
          <p:spPr>
            <a:xfrm>
              <a:off x="119445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29"/>
            <p:cNvSpPr/>
            <p:nvPr/>
          </p:nvSpPr>
          <p:spPr>
            <a:xfrm>
              <a:off x="1194455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29"/>
            <p:cNvSpPr/>
            <p:nvPr/>
          </p:nvSpPr>
          <p:spPr>
            <a:xfrm>
              <a:off x="118622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29"/>
            <p:cNvSpPr/>
            <p:nvPr/>
          </p:nvSpPr>
          <p:spPr>
            <a:xfrm>
              <a:off x="845107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29"/>
            <p:cNvSpPr/>
            <p:nvPr/>
          </p:nvSpPr>
          <p:spPr>
            <a:xfrm>
              <a:off x="845107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29"/>
            <p:cNvSpPr/>
            <p:nvPr/>
          </p:nvSpPr>
          <p:spPr>
            <a:xfrm>
              <a:off x="845107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29"/>
            <p:cNvSpPr/>
            <p:nvPr/>
          </p:nvSpPr>
          <p:spPr>
            <a:xfrm>
              <a:off x="14632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29"/>
            <p:cNvSpPr/>
            <p:nvPr/>
          </p:nvSpPr>
          <p:spPr>
            <a:xfrm>
              <a:off x="14632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29"/>
            <p:cNvSpPr/>
            <p:nvPr/>
          </p:nvSpPr>
          <p:spPr>
            <a:xfrm>
              <a:off x="1463223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29"/>
            <p:cNvSpPr/>
            <p:nvPr/>
          </p:nvSpPr>
          <p:spPr>
            <a:xfrm>
              <a:off x="657005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29"/>
            <p:cNvSpPr/>
            <p:nvPr/>
          </p:nvSpPr>
          <p:spPr>
            <a:xfrm>
              <a:off x="657005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29"/>
            <p:cNvSpPr/>
            <p:nvPr/>
          </p:nvSpPr>
          <p:spPr>
            <a:xfrm>
              <a:off x="657005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29"/>
            <p:cNvSpPr/>
            <p:nvPr/>
          </p:nvSpPr>
          <p:spPr>
            <a:xfrm>
              <a:off x="656170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29"/>
            <p:cNvSpPr/>
            <p:nvPr/>
          </p:nvSpPr>
          <p:spPr>
            <a:xfrm>
              <a:off x="65617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29"/>
            <p:cNvSpPr/>
            <p:nvPr/>
          </p:nvSpPr>
          <p:spPr>
            <a:xfrm>
              <a:off x="764548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29"/>
            <p:cNvSpPr/>
            <p:nvPr/>
          </p:nvSpPr>
          <p:spPr>
            <a:xfrm>
              <a:off x="764548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29"/>
            <p:cNvSpPr/>
            <p:nvPr/>
          </p:nvSpPr>
          <p:spPr>
            <a:xfrm>
              <a:off x="871996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29"/>
            <p:cNvSpPr/>
            <p:nvPr/>
          </p:nvSpPr>
          <p:spPr>
            <a:xfrm>
              <a:off x="871996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29"/>
            <p:cNvSpPr/>
            <p:nvPr/>
          </p:nvSpPr>
          <p:spPr>
            <a:xfrm>
              <a:off x="1191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29"/>
            <p:cNvSpPr/>
            <p:nvPr/>
          </p:nvSpPr>
          <p:spPr>
            <a:xfrm>
              <a:off x="1191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29"/>
            <p:cNvSpPr/>
            <p:nvPr/>
          </p:nvSpPr>
          <p:spPr>
            <a:xfrm>
              <a:off x="1191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29"/>
            <p:cNvSpPr/>
            <p:nvPr/>
          </p:nvSpPr>
          <p:spPr>
            <a:xfrm>
              <a:off x="1191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29"/>
            <p:cNvSpPr/>
            <p:nvPr/>
          </p:nvSpPr>
          <p:spPr>
            <a:xfrm>
              <a:off x="1109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29"/>
            <p:cNvSpPr/>
            <p:nvPr/>
          </p:nvSpPr>
          <p:spPr>
            <a:xfrm>
              <a:off x="110918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29"/>
            <p:cNvSpPr/>
            <p:nvPr/>
          </p:nvSpPr>
          <p:spPr>
            <a:xfrm>
              <a:off x="119145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29"/>
            <p:cNvSpPr/>
            <p:nvPr/>
          </p:nvSpPr>
          <p:spPr>
            <a:xfrm>
              <a:off x="110918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29"/>
            <p:cNvSpPr/>
            <p:nvPr/>
          </p:nvSpPr>
          <p:spPr>
            <a:xfrm>
              <a:off x="119145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29"/>
            <p:cNvSpPr/>
            <p:nvPr/>
          </p:nvSpPr>
          <p:spPr>
            <a:xfrm>
              <a:off x="110918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29"/>
            <p:cNvSpPr/>
            <p:nvPr/>
          </p:nvSpPr>
          <p:spPr>
            <a:xfrm>
              <a:off x="11914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29"/>
            <p:cNvSpPr/>
            <p:nvPr/>
          </p:nvSpPr>
          <p:spPr>
            <a:xfrm>
              <a:off x="110918" y="159034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29"/>
            <p:cNvSpPr/>
            <p:nvPr/>
          </p:nvSpPr>
          <p:spPr>
            <a:xfrm>
              <a:off x="119145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29"/>
            <p:cNvSpPr/>
            <p:nvPr/>
          </p:nvSpPr>
          <p:spPr>
            <a:xfrm>
              <a:off x="110918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29"/>
            <p:cNvSpPr/>
            <p:nvPr/>
          </p:nvSpPr>
          <p:spPr>
            <a:xfrm>
              <a:off x="119145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29"/>
            <p:cNvSpPr/>
            <p:nvPr/>
          </p:nvSpPr>
          <p:spPr>
            <a:xfrm>
              <a:off x="119145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29"/>
            <p:cNvSpPr/>
            <p:nvPr/>
          </p:nvSpPr>
          <p:spPr>
            <a:xfrm>
              <a:off x="110918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29"/>
            <p:cNvSpPr/>
            <p:nvPr/>
          </p:nvSpPr>
          <p:spPr>
            <a:xfrm>
              <a:off x="110918" y="245843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29"/>
            <p:cNvSpPr/>
            <p:nvPr/>
          </p:nvSpPr>
          <p:spPr>
            <a:xfrm>
              <a:off x="119145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29"/>
            <p:cNvSpPr/>
            <p:nvPr/>
          </p:nvSpPr>
          <p:spPr>
            <a:xfrm>
              <a:off x="110918" y="27478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29"/>
            <p:cNvSpPr/>
            <p:nvPr/>
          </p:nvSpPr>
          <p:spPr>
            <a:xfrm>
              <a:off x="119145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29"/>
            <p:cNvSpPr/>
            <p:nvPr/>
          </p:nvSpPr>
          <p:spPr>
            <a:xfrm>
              <a:off x="119145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29"/>
            <p:cNvSpPr/>
            <p:nvPr/>
          </p:nvSpPr>
          <p:spPr>
            <a:xfrm>
              <a:off x="110918" y="3181315"/>
              <a:ext cx="53295" cy="81075"/>
            </a:xfrm>
            <a:custGeom>
              <a:avLst/>
              <a:gdLst/>
              <a:ahLst/>
              <a:cxnLst/>
              <a:rect l="l" t="t" r="r" b="b"/>
              <a:pathLst>
                <a:path w="447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29"/>
            <p:cNvSpPr/>
            <p:nvPr/>
          </p:nvSpPr>
          <p:spPr>
            <a:xfrm>
              <a:off x="110918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29"/>
            <p:cNvSpPr/>
            <p:nvPr/>
          </p:nvSpPr>
          <p:spPr>
            <a:xfrm>
              <a:off x="110918" y="34708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29"/>
            <p:cNvSpPr/>
            <p:nvPr/>
          </p:nvSpPr>
          <p:spPr>
            <a:xfrm>
              <a:off x="119145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29"/>
            <p:cNvSpPr/>
            <p:nvPr/>
          </p:nvSpPr>
          <p:spPr>
            <a:xfrm>
              <a:off x="119145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29"/>
            <p:cNvSpPr/>
            <p:nvPr/>
          </p:nvSpPr>
          <p:spPr>
            <a:xfrm>
              <a:off x="119145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29"/>
            <p:cNvSpPr/>
            <p:nvPr/>
          </p:nvSpPr>
          <p:spPr>
            <a:xfrm>
              <a:off x="110918" y="404953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29"/>
            <p:cNvSpPr/>
            <p:nvPr/>
          </p:nvSpPr>
          <p:spPr>
            <a:xfrm>
              <a:off x="119145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29"/>
            <p:cNvSpPr/>
            <p:nvPr/>
          </p:nvSpPr>
          <p:spPr>
            <a:xfrm>
              <a:off x="110918" y="43388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29"/>
            <p:cNvSpPr/>
            <p:nvPr/>
          </p:nvSpPr>
          <p:spPr>
            <a:xfrm>
              <a:off x="119145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29"/>
            <p:cNvSpPr/>
            <p:nvPr/>
          </p:nvSpPr>
          <p:spPr>
            <a:xfrm>
              <a:off x="110918" y="46282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29"/>
            <p:cNvSpPr/>
            <p:nvPr/>
          </p:nvSpPr>
          <p:spPr>
            <a:xfrm>
              <a:off x="119145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29"/>
            <p:cNvSpPr/>
            <p:nvPr/>
          </p:nvSpPr>
          <p:spPr>
            <a:xfrm>
              <a:off x="173211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29"/>
            <p:cNvSpPr/>
            <p:nvPr/>
          </p:nvSpPr>
          <p:spPr>
            <a:xfrm>
              <a:off x="173211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29"/>
            <p:cNvSpPr/>
            <p:nvPr/>
          </p:nvSpPr>
          <p:spPr>
            <a:xfrm>
              <a:off x="173211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29"/>
            <p:cNvSpPr/>
            <p:nvPr/>
          </p:nvSpPr>
          <p:spPr>
            <a:xfrm>
              <a:off x="173211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29"/>
            <p:cNvSpPr/>
            <p:nvPr/>
          </p:nvSpPr>
          <p:spPr>
            <a:xfrm>
              <a:off x="200099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29"/>
            <p:cNvSpPr/>
            <p:nvPr/>
          </p:nvSpPr>
          <p:spPr>
            <a:xfrm>
              <a:off x="200099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29"/>
            <p:cNvSpPr/>
            <p:nvPr/>
          </p:nvSpPr>
          <p:spPr>
            <a:xfrm>
              <a:off x="200099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29"/>
            <p:cNvSpPr/>
            <p:nvPr/>
          </p:nvSpPr>
          <p:spPr>
            <a:xfrm>
              <a:off x="200099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29"/>
            <p:cNvSpPr/>
            <p:nvPr/>
          </p:nvSpPr>
          <p:spPr>
            <a:xfrm>
              <a:off x="227000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29"/>
            <p:cNvSpPr/>
            <p:nvPr/>
          </p:nvSpPr>
          <p:spPr>
            <a:xfrm>
              <a:off x="227000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29"/>
            <p:cNvSpPr/>
            <p:nvPr/>
          </p:nvSpPr>
          <p:spPr>
            <a:xfrm>
              <a:off x="227000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29"/>
            <p:cNvSpPr/>
            <p:nvPr/>
          </p:nvSpPr>
          <p:spPr>
            <a:xfrm>
              <a:off x="388213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29"/>
            <p:cNvSpPr/>
            <p:nvPr/>
          </p:nvSpPr>
          <p:spPr>
            <a:xfrm>
              <a:off x="388213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29"/>
            <p:cNvSpPr/>
            <p:nvPr/>
          </p:nvSpPr>
          <p:spPr>
            <a:xfrm>
              <a:off x="4956851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29"/>
            <p:cNvSpPr/>
            <p:nvPr/>
          </p:nvSpPr>
          <p:spPr>
            <a:xfrm>
              <a:off x="4956851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29"/>
            <p:cNvSpPr/>
            <p:nvPr/>
          </p:nvSpPr>
          <p:spPr>
            <a:xfrm>
              <a:off x="4956851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29"/>
            <p:cNvSpPr/>
            <p:nvPr/>
          </p:nvSpPr>
          <p:spPr>
            <a:xfrm>
              <a:off x="4956851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29"/>
            <p:cNvSpPr/>
            <p:nvPr/>
          </p:nvSpPr>
          <p:spPr>
            <a:xfrm>
              <a:off x="4949459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29"/>
            <p:cNvSpPr/>
            <p:nvPr/>
          </p:nvSpPr>
          <p:spPr>
            <a:xfrm>
              <a:off x="4949459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29"/>
            <p:cNvSpPr/>
            <p:nvPr/>
          </p:nvSpPr>
          <p:spPr>
            <a:xfrm>
              <a:off x="65668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29"/>
            <p:cNvSpPr/>
            <p:nvPr/>
          </p:nvSpPr>
          <p:spPr>
            <a:xfrm>
              <a:off x="65668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29"/>
            <p:cNvSpPr/>
            <p:nvPr/>
          </p:nvSpPr>
          <p:spPr>
            <a:xfrm>
              <a:off x="65668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29"/>
            <p:cNvSpPr/>
            <p:nvPr/>
          </p:nvSpPr>
          <p:spPr>
            <a:xfrm>
              <a:off x="656681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29"/>
            <p:cNvSpPr/>
            <p:nvPr/>
          </p:nvSpPr>
          <p:spPr>
            <a:xfrm>
              <a:off x="64845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29"/>
            <p:cNvSpPr/>
            <p:nvPr/>
          </p:nvSpPr>
          <p:spPr>
            <a:xfrm>
              <a:off x="64845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29"/>
            <p:cNvSpPr/>
            <p:nvPr/>
          </p:nvSpPr>
          <p:spPr>
            <a:xfrm>
              <a:off x="656681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29"/>
            <p:cNvSpPr/>
            <p:nvPr/>
          </p:nvSpPr>
          <p:spPr>
            <a:xfrm>
              <a:off x="64845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29"/>
            <p:cNvSpPr/>
            <p:nvPr/>
          </p:nvSpPr>
          <p:spPr>
            <a:xfrm>
              <a:off x="656681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29"/>
            <p:cNvSpPr/>
            <p:nvPr/>
          </p:nvSpPr>
          <p:spPr>
            <a:xfrm>
              <a:off x="64845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29"/>
            <p:cNvSpPr/>
            <p:nvPr/>
          </p:nvSpPr>
          <p:spPr>
            <a:xfrm>
              <a:off x="656681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29"/>
            <p:cNvSpPr/>
            <p:nvPr/>
          </p:nvSpPr>
          <p:spPr>
            <a:xfrm>
              <a:off x="648454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29"/>
            <p:cNvSpPr/>
            <p:nvPr/>
          </p:nvSpPr>
          <p:spPr>
            <a:xfrm>
              <a:off x="656681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29"/>
            <p:cNvSpPr/>
            <p:nvPr/>
          </p:nvSpPr>
          <p:spPr>
            <a:xfrm>
              <a:off x="648454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29"/>
            <p:cNvSpPr/>
            <p:nvPr/>
          </p:nvSpPr>
          <p:spPr>
            <a:xfrm>
              <a:off x="656681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29"/>
            <p:cNvSpPr/>
            <p:nvPr/>
          </p:nvSpPr>
          <p:spPr>
            <a:xfrm>
              <a:off x="656681" y="216990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29"/>
            <p:cNvSpPr/>
            <p:nvPr/>
          </p:nvSpPr>
          <p:spPr>
            <a:xfrm>
              <a:off x="648454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29"/>
            <p:cNvSpPr/>
            <p:nvPr/>
          </p:nvSpPr>
          <p:spPr>
            <a:xfrm>
              <a:off x="648454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29"/>
            <p:cNvSpPr/>
            <p:nvPr/>
          </p:nvSpPr>
          <p:spPr>
            <a:xfrm>
              <a:off x="656681" y="260449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29"/>
            <p:cNvSpPr/>
            <p:nvPr/>
          </p:nvSpPr>
          <p:spPr>
            <a:xfrm>
              <a:off x="648454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29"/>
            <p:cNvSpPr/>
            <p:nvPr/>
          </p:nvSpPr>
          <p:spPr>
            <a:xfrm>
              <a:off x="656681" y="289385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29"/>
            <p:cNvSpPr/>
            <p:nvPr/>
          </p:nvSpPr>
          <p:spPr>
            <a:xfrm>
              <a:off x="656681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29"/>
            <p:cNvSpPr/>
            <p:nvPr/>
          </p:nvSpPr>
          <p:spPr>
            <a:xfrm>
              <a:off x="648454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29"/>
            <p:cNvSpPr/>
            <p:nvPr/>
          </p:nvSpPr>
          <p:spPr>
            <a:xfrm>
              <a:off x="648454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29"/>
            <p:cNvSpPr/>
            <p:nvPr/>
          </p:nvSpPr>
          <p:spPr>
            <a:xfrm>
              <a:off x="648454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29"/>
            <p:cNvSpPr/>
            <p:nvPr/>
          </p:nvSpPr>
          <p:spPr>
            <a:xfrm>
              <a:off x="656681" y="361685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29"/>
            <p:cNvSpPr/>
            <p:nvPr/>
          </p:nvSpPr>
          <p:spPr>
            <a:xfrm>
              <a:off x="2807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29"/>
            <p:cNvSpPr/>
            <p:nvPr/>
          </p:nvSpPr>
          <p:spPr>
            <a:xfrm>
              <a:off x="2807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29"/>
            <p:cNvSpPr/>
            <p:nvPr/>
          </p:nvSpPr>
          <p:spPr>
            <a:xfrm>
              <a:off x="2807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29"/>
            <p:cNvSpPr/>
            <p:nvPr/>
          </p:nvSpPr>
          <p:spPr>
            <a:xfrm>
              <a:off x="33443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29"/>
            <p:cNvSpPr/>
            <p:nvPr/>
          </p:nvSpPr>
          <p:spPr>
            <a:xfrm>
              <a:off x="33443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29"/>
            <p:cNvSpPr/>
            <p:nvPr/>
          </p:nvSpPr>
          <p:spPr>
            <a:xfrm>
              <a:off x="33443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29"/>
            <p:cNvSpPr/>
            <p:nvPr/>
          </p:nvSpPr>
          <p:spPr>
            <a:xfrm>
              <a:off x="549450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29"/>
            <p:cNvSpPr/>
            <p:nvPr/>
          </p:nvSpPr>
          <p:spPr>
            <a:xfrm>
              <a:off x="549450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29"/>
            <p:cNvSpPr/>
            <p:nvPr/>
          </p:nvSpPr>
          <p:spPr>
            <a:xfrm>
              <a:off x="549450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29"/>
            <p:cNvSpPr/>
            <p:nvPr/>
          </p:nvSpPr>
          <p:spPr>
            <a:xfrm>
              <a:off x="549450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29"/>
            <p:cNvSpPr/>
            <p:nvPr/>
          </p:nvSpPr>
          <p:spPr>
            <a:xfrm>
              <a:off x="548627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29"/>
            <p:cNvSpPr/>
            <p:nvPr/>
          </p:nvSpPr>
          <p:spPr>
            <a:xfrm>
              <a:off x="603216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29"/>
            <p:cNvSpPr/>
            <p:nvPr/>
          </p:nvSpPr>
          <p:spPr>
            <a:xfrm>
              <a:off x="603216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29"/>
            <p:cNvSpPr/>
            <p:nvPr/>
          </p:nvSpPr>
          <p:spPr>
            <a:xfrm>
              <a:off x="603216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29"/>
            <p:cNvSpPr/>
            <p:nvPr/>
          </p:nvSpPr>
          <p:spPr>
            <a:xfrm>
              <a:off x="603216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29"/>
            <p:cNvSpPr/>
            <p:nvPr/>
          </p:nvSpPr>
          <p:spPr>
            <a:xfrm>
              <a:off x="602393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29"/>
            <p:cNvSpPr/>
            <p:nvPr/>
          </p:nvSpPr>
          <p:spPr>
            <a:xfrm>
              <a:off x="710783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29"/>
            <p:cNvSpPr/>
            <p:nvPr/>
          </p:nvSpPr>
          <p:spPr>
            <a:xfrm>
              <a:off x="710783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29"/>
            <p:cNvSpPr/>
            <p:nvPr/>
          </p:nvSpPr>
          <p:spPr>
            <a:xfrm>
              <a:off x="710783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29"/>
            <p:cNvSpPr/>
            <p:nvPr/>
          </p:nvSpPr>
          <p:spPr>
            <a:xfrm>
              <a:off x="710783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29"/>
            <p:cNvSpPr/>
            <p:nvPr/>
          </p:nvSpPr>
          <p:spPr>
            <a:xfrm>
              <a:off x="791425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29"/>
            <p:cNvSpPr/>
            <p:nvPr/>
          </p:nvSpPr>
          <p:spPr>
            <a:xfrm>
              <a:off x="791425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29"/>
            <p:cNvSpPr/>
            <p:nvPr/>
          </p:nvSpPr>
          <p:spPr>
            <a:xfrm>
              <a:off x="791425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29"/>
            <p:cNvSpPr/>
            <p:nvPr/>
          </p:nvSpPr>
          <p:spPr>
            <a:xfrm>
              <a:off x="89880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29"/>
            <p:cNvSpPr/>
            <p:nvPr/>
          </p:nvSpPr>
          <p:spPr>
            <a:xfrm>
              <a:off x="89880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29"/>
            <p:cNvSpPr/>
            <p:nvPr/>
          </p:nvSpPr>
          <p:spPr>
            <a:xfrm>
              <a:off x="89880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29"/>
            <p:cNvSpPr/>
            <p:nvPr/>
          </p:nvSpPr>
          <p:spPr>
            <a:xfrm>
              <a:off x="4419911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29"/>
            <p:cNvSpPr/>
            <p:nvPr/>
          </p:nvSpPr>
          <p:spPr>
            <a:xfrm>
              <a:off x="4419911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29"/>
            <p:cNvSpPr/>
            <p:nvPr/>
          </p:nvSpPr>
          <p:spPr>
            <a:xfrm>
              <a:off x="4419911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29"/>
            <p:cNvSpPr/>
            <p:nvPr/>
          </p:nvSpPr>
          <p:spPr>
            <a:xfrm>
              <a:off x="68388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29"/>
            <p:cNvSpPr/>
            <p:nvPr/>
          </p:nvSpPr>
          <p:spPr>
            <a:xfrm>
              <a:off x="68388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29"/>
            <p:cNvSpPr/>
            <p:nvPr/>
          </p:nvSpPr>
          <p:spPr>
            <a:xfrm>
              <a:off x="6838823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29"/>
            <p:cNvSpPr/>
            <p:nvPr/>
          </p:nvSpPr>
          <p:spPr>
            <a:xfrm>
              <a:off x="683059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29"/>
            <p:cNvSpPr/>
            <p:nvPr/>
          </p:nvSpPr>
          <p:spPr>
            <a:xfrm>
              <a:off x="4688917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29"/>
            <p:cNvSpPr/>
            <p:nvPr/>
          </p:nvSpPr>
          <p:spPr>
            <a:xfrm>
              <a:off x="4688917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29"/>
            <p:cNvSpPr/>
            <p:nvPr/>
          </p:nvSpPr>
          <p:spPr>
            <a:xfrm>
              <a:off x="4688917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29"/>
            <p:cNvSpPr/>
            <p:nvPr/>
          </p:nvSpPr>
          <p:spPr>
            <a:xfrm>
              <a:off x="468057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29"/>
            <p:cNvSpPr/>
            <p:nvPr/>
          </p:nvSpPr>
          <p:spPr>
            <a:xfrm>
              <a:off x="57633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29"/>
            <p:cNvSpPr/>
            <p:nvPr/>
          </p:nvSpPr>
          <p:spPr>
            <a:xfrm>
              <a:off x="57633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29"/>
            <p:cNvSpPr/>
            <p:nvPr/>
          </p:nvSpPr>
          <p:spPr>
            <a:xfrm>
              <a:off x="5763393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29"/>
            <p:cNvSpPr/>
            <p:nvPr/>
          </p:nvSpPr>
          <p:spPr>
            <a:xfrm>
              <a:off x="5755167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29"/>
            <p:cNvSpPr/>
            <p:nvPr/>
          </p:nvSpPr>
          <p:spPr>
            <a:xfrm>
              <a:off x="737659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29"/>
            <p:cNvSpPr/>
            <p:nvPr/>
          </p:nvSpPr>
          <p:spPr>
            <a:xfrm>
              <a:off x="737659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29"/>
            <p:cNvSpPr/>
            <p:nvPr/>
          </p:nvSpPr>
          <p:spPr>
            <a:xfrm>
              <a:off x="737659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29"/>
            <p:cNvSpPr/>
            <p:nvPr/>
          </p:nvSpPr>
          <p:spPr>
            <a:xfrm>
              <a:off x="3075593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29"/>
            <p:cNvSpPr/>
            <p:nvPr/>
          </p:nvSpPr>
          <p:spPr>
            <a:xfrm>
              <a:off x="3075593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29"/>
            <p:cNvSpPr/>
            <p:nvPr/>
          </p:nvSpPr>
          <p:spPr>
            <a:xfrm>
              <a:off x="3075593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29"/>
            <p:cNvSpPr/>
            <p:nvPr/>
          </p:nvSpPr>
          <p:spPr>
            <a:xfrm>
              <a:off x="3075593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29"/>
            <p:cNvSpPr/>
            <p:nvPr/>
          </p:nvSpPr>
          <p:spPr>
            <a:xfrm>
              <a:off x="36132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29"/>
            <p:cNvSpPr/>
            <p:nvPr/>
          </p:nvSpPr>
          <p:spPr>
            <a:xfrm>
              <a:off x="36132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29"/>
            <p:cNvSpPr/>
            <p:nvPr/>
          </p:nvSpPr>
          <p:spPr>
            <a:xfrm>
              <a:off x="36132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29"/>
            <p:cNvSpPr/>
            <p:nvPr/>
          </p:nvSpPr>
          <p:spPr>
            <a:xfrm>
              <a:off x="36132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29"/>
            <p:cNvSpPr/>
            <p:nvPr/>
          </p:nvSpPr>
          <p:spPr>
            <a:xfrm>
              <a:off x="415102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29"/>
            <p:cNvSpPr/>
            <p:nvPr/>
          </p:nvSpPr>
          <p:spPr>
            <a:xfrm>
              <a:off x="415102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29"/>
            <p:cNvSpPr/>
            <p:nvPr/>
          </p:nvSpPr>
          <p:spPr>
            <a:xfrm>
              <a:off x="415102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29"/>
            <p:cNvSpPr/>
            <p:nvPr/>
          </p:nvSpPr>
          <p:spPr>
            <a:xfrm>
              <a:off x="415102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29"/>
            <p:cNvSpPr/>
            <p:nvPr/>
          </p:nvSpPr>
          <p:spPr>
            <a:xfrm>
              <a:off x="522573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29"/>
            <p:cNvSpPr/>
            <p:nvPr/>
          </p:nvSpPr>
          <p:spPr>
            <a:xfrm>
              <a:off x="522573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29"/>
            <p:cNvSpPr/>
            <p:nvPr/>
          </p:nvSpPr>
          <p:spPr>
            <a:xfrm>
              <a:off x="522573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29"/>
            <p:cNvSpPr/>
            <p:nvPr/>
          </p:nvSpPr>
          <p:spPr>
            <a:xfrm>
              <a:off x="522573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29"/>
            <p:cNvSpPr/>
            <p:nvPr/>
          </p:nvSpPr>
          <p:spPr>
            <a:xfrm>
              <a:off x="6301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29"/>
            <p:cNvSpPr/>
            <p:nvPr/>
          </p:nvSpPr>
          <p:spPr>
            <a:xfrm>
              <a:off x="6301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29"/>
            <p:cNvSpPr/>
            <p:nvPr/>
          </p:nvSpPr>
          <p:spPr>
            <a:xfrm>
              <a:off x="6301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29"/>
            <p:cNvSpPr/>
            <p:nvPr/>
          </p:nvSpPr>
          <p:spPr>
            <a:xfrm>
              <a:off x="818230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29"/>
            <p:cNvSpPr/>
            <p:nvPr/>
          </p:nvSpPr>
          <p:spPr>
            <a:xfrm>
              <a:off x="818230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29"/>
            <p:cNvSpPr/>
            <p:nvPr/>
          </p:nvSpPr>
          <p:spPr>
            <a:xfrm>
              <a:off x="2538773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29"/>
            <p:cNvSpPr/>
            <p:nvPr/>
          </p:nvSpPr>
          <p:spPr>
            <a:xfrm>
              <a:off x="2538773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9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2" name="Google Shape;9212;p30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9213" name="Google Shape;9213;p30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30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30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30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30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30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30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30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30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30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30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30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30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30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30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30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30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30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30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30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30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30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30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30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30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30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30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30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30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30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30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30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30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30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30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0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0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0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0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0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0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0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0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0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0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0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30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30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0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0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3" name="Google Shape;9263;p30"/>
          <p:cNvGrpSpPr/>
          <p:nvPr/>
        </p:nvGrpSpPr>
        <p:grpSpPr>
          <a:xfrm>
            <a:off x="110918" y="206"/>
            <a:ext cx="8922164" cy="5143474"/>
            <a:chOff x="110918" y="206"/>
            <a:chExt cx="8922164" cy="5143474"/>
          </a:xfrm>
        </p:grpSpPr>
        <p:sp>
          <p:nvSpPr>
            <p:cNvPr id="9264" name="Google Shape;9264;p30"/>
            <p:cNvSpPr/>
            <p:nvPr/>
          </p:nvSpPr>
          <p:spPr>
            <a:xfrm>
              <a:off x="66597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0"/>
            <p:cNvSpPr/>
            <p:nvPr/>
          </p:nvSpPr>
          <p:spPr>
            <a:xfrm>
              <a:off x="66597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0"/>
            <p:cNvSpPr/>
            <p:nvPr/>
          </p:nvSpPr>
          <p:spPr>
            <a:xfrm>
              <a:off x="66597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0"/>
            <p:cNvSpPr/>
            <p:nvPr/>
          </p:nvSpPr>
          <p:spPr>
            <a:xfrm>
              <a:off x="657752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0"/>
            <p:cNvSpPr/>
            <p:nvPr/>
          </p:nvSpPr>
          <p:spPr>
            <a:xfrm>
              <a:off x="657752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0"/>
            <p:cNvSpPr/>
            <p:nvPr/>
          </p:nvSpPr>
          <p:spPr>
            <a:xfrm>
              <a:off x="66597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0"/>
            <p:cNvSpPr/>
            <p:nvPr/>
          </p:nvSpPr>
          <p:spPr>
            <a:xfrm>
              <a:off x="657752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0"/>
            <p:cNvSpPr/>
            <p:nvPr/>
          </p:nvSpPr>
          <p:spPr>
            <a:xfrm>
              <a:off x="66597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30"/>
            <p:cNvSpPr/>
            <p:nvPr/>
          </p:nvSpPr>
          <p:spPr>
            <a:xfrm>
              <a:off x="657752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30"/>
            <p:cNvSpPr/>
            <p:nvPr/>
          </p:nvSpPr>
          <p:spPr>
            <a:xfrm>
              <a:off x="657752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30"/>
            <p:cNvSpPr/>
            <p:nvPr/>
          </p:nvSpPr>
          <p:spPr>
            <a:xfrm>
              <a:off x="66597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30"/>
            <p:cNvSpPr/>
            <p:nvPr/>
          </p:nvSpPr>
          <p:spPr>
            <a:xfrm>
              <a:off x="66597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30"/>
            <p:cNvSpPr/>
            <p:nvPr/>
          </p:nvSpPr>
          <p:spPr>
            <a:xfrm>
              <a:off x="66597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30"/>
            <p:cNvSpPr/>
            <p:nvPr/>
          </p:nvSpPr>
          <p:spPr>
            <a:xfrm>
              <a:off x="657752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30"/>
            <p:cNvSpPr/>
            <p:nvPr/>
          </p:nvSpPr>
          <p:spPr>
            <a:xfrm>
              <a:off x="66597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30"/>
            <p:cNvSpPr/>
            <p:nvPr/>
          </p:nvSpPr>
          <p:spPr>
            <a:xfrm>
              <a:off x="66597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30"/>
            <p:cNvSpPr/>
            <p:nvPr/>
          </p:nvSpPr>
          <p:spPr>
            <a:xfrm>
              <a:off x="657752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30"/>
            <p:cNvSpPr/>
            <p:nvPr/>
          </p:nvSpPr>
          <p:spPr>
            <a:xfrm>
              <a:off x="66597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82" name="Google Shape;9282;p30"/>
            <p:cNvGrpSpPr/>
            <p:nvPr/>
          </p:nvGrpSpPr>
          <p:grpSpPr>
            <a:xfrm>
              <a:off x="8706192" y="206"/>
              <a:ext cx="53414" cy="5143474"/>
              <a:chOff x="8511811" y="206"/>
              <a:chExt cx="53414" cy="5143474"/>
            </a:xfrm>
          </p:grpSpPr>
          <p:sp>
            <p:nvSpPr>
              <p:cNvPr id="9283" name="Google Shape;9283;p30"/>
              <p:cNvSpPr/>
              <p:nvPr/>
            </p:nvSpPr>
            <p:spPr>
              <a:xfrm>
                <a:off x="8520038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30"/>
              <p:cNvSpPr/>
              <p:nvPr/>
            </p:nvSpPr>
            <p:spPr>
              <a:xfrm>
                <a:off x="8520038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30"/>
              <p:cNvSpPr/>
              <p:nvPr/>
            </p:nvSpPr>
            <p:spPr>
              <a:xfrm>
                <a:off x="8520038" y="28957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30"/>
              <p:cNvSpPr/>
              <p:nvPr/>
            </p:nvSpPr>
            <p:spPr>
              <a:xfrm>
                <a:off x="851181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1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30"/>
              <p:cNvSpPr/>
              <p:nvPr/>
            </p:nvSpPr>
            <p:spPr>
              <a:xfrm>
                <a:off x="851181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30"/>
              <p:cNvSpPr/>
              <p:nvPr/>
            </p:nvSpPr>
            <p:spPr>
              <a:xfrm>
                <a:off x="8520038" y="72308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9" name="Google Shape;9289;p30"/>
              <p:cNvSpPr/>
              <p:nvPr/>
            </p:nvSpPr>
            <p:spPr>
              <a:xfrm>
                <a:off x="851181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0" name="Google Shape;9290;p30"/>
              <p:cNvSpPr/>
              <p:nvPr/>
            </p:nvSpPr>
            <p:spPr>
              <a:xfrm>
                <a:off x="8520038" y="101244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1" name="Google Shape;9291;p30"/>
              <p:cNvSpPr/>
              <p:nvPr/>
            </p:nvSpPr>
            <p:spPr>
              <a:xfrm>
                <a:off x="851181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2" name="Google Shape;9292;p30"/>
              <p:cNvSpPr/>
              <p:nvPr/>
            </p:nvSpPr>
            <p:spPr>
              <a:xfrm>
                <a:off x="851181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3" name="Google Shape;9293;p30"/>
              <p:cNvSpPr/>
              <p:nvPr/>
            </p:nvSpPr>
            <p:spPr>
              <a:xfrm>
                <a:off x="8520038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4" name="Google Shape;9294;p30"/>
              <p:cNvSpPr/>
              <p:nvPr/>
            </p:nvSpPr>
            <p:spPr>
              <a:xfrm>
                <a:off x="8520038" y="159117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30"/>
              <p:cNvSpPr/>
              <p:nvPr/>
            </p:nvSpPr>
            <p:spPr>
              <a:xfrm>
                <a:off x="8520038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30"/>
              <p:cNvSpPr/>
              <p:nvPr/>
            </p:nvSpPr>
            <p:spPr>
              <a:xfrm>
                <a:off x="851181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30"/>
              <p:cNvSpPr/>
              <p:nvPr/>
            </p:nvSpPr>
            <p:spPr>
              <a:xfrm>
                <a:off x="8520038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30"/>
              <p:cNvSpPr/>
              <p:nvPr/>
            </p:nvSpPr>
            <p:spPr>
              <a:xfrm>
                <a:off x="8520038" y="217002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30"/>
              <p:cNvSpPr/>
              <p:nvPr/>
            </p:nvSpPr>
            <p:spPr>
              <a:xfrm>
                <a:off x="851181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30"/>
              <p:cNvSpPr/>
              <p:nvPr/>
            </p:nvSpPr>
            <p:spPr>
              <a:xfrm>
                <a:off x="8520038" y="245939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30"/>
              <p:cNvSpPr/>
              <p:nvPr/>
            </p:nvSpPr>
            <p:spPr>
              <a:xfrm>
                <a:off x="851181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30"/>
              <p:cNvSpPr/>
              <p:nvPr/>
            </p:nvSpPr>
            <p:spPr>
              <a:xfrm>
                <a:off x="8520038" y="274875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3" name="Google Shape;9303;p30"/>
              <p:cNvSpPr/>
              <p:nvPr/>
            </p:nvSpPr>
            <p:spPr>
              <a:xfrm>
                <a:off x="851181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4" name="Google Shape;9304;p30"/>
              <p:cNvSpPr/>
              <p:nvPr/>
            </p:nvSpPr>
            <p:spPr>
              <a:xfrm>
                <a:off x="8520038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5" name="Google Shape;9305;p30"/>
              <p:cNvSpPr/>
              <p:nvPr/>
            </p:nvSpPr>
            <p:spPr>
              <a:xfrm>
                <a:off x="851181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6" name="Google Shape;9306;p30"/>
              <p:cNvSpPr/>
              <p:nvPr/>
            </p:nvSpPr>
            <p:spPr>
              <a:xfrm>
                <a:off x="851181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7" name="Google Shape;9307;p30"/>
              <p:cNvSpPr/>
              <p:nvPr/>
            </p:nvSpPr>
            <p:spPr>
              <a:xfrm>
                <a:off x="8520038" y="347258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8" name="Google Shape;9308;p30"/>
              <p:cNvSpPr/>
              <p:nvPr/>
            </p:nvSpPr>
            <p:spPr>
              <a:xfrm>
                <a:off x="851181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9" name="Google Shape;9309;p30"/>
              <p:cNvSpPr/>
              <p:nvPr/>
            </p:nvSpPr>
            <p:spPr>
              <a:xfrm>
                <a:off x="851181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0" name="Google Shape;9310;p30"/>
              <p:cNvSpPr/>
              <p:nvPr/>
            </p:nvSpPr>
            <p:spPr>
              <a:xfrm>
                <a:off x="851181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1" name="Google Shape;9311;p30"/>
              <p:cNvSpPr/>
              <p:nvPr/>
            </p:nvSpPr>
            <p:spPr>
              <a:xfrm>
                <a:off x="8520038" y="40513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2" name="Google Shape;9312;p30"/>
              <p:cNvSpPr/>
              <p:nvPr/>
            </p:nvSpPr>
            <p:spPr>
              <a:xfrm>
                <a:off x="8520038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3" name="Google Shape;9313;p30"/>
              <p:cNvSpPr/>
              <p:nvPr/>
            </p:nvSpPr>
            <p:spPr>
              <a:xfrm>
                <a:off x="8520038" y="43406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4" name="Google Shape;9314;p30"/>
              <p:cNvSpPr/>
              <p:nvPr/>
            </p:nvSpPr>
            <p:spPr>
              <a:xfrm>
                <a:off x="851181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5" name="Google Shape;9315;p30"/>
              <p:cNvSpPr/>
              <p:nvPr/>
            </p:nvSpPr>
            <p:spPr>
              <a:xfrm>
                <a:off x="8520038" y="46300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6" name="Google Shape;9316;p30"/>
              <p:cNvSpPr/>
              <p:nvPr/>
            </p:nvSpPr>
            <p:spPr>
              <a:xfrm>
                <a:off x="851181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7" name="Google Shape;9317;p30"/>
              <p:cNvSpPr/>
              <p:nvPr/>
            </p:nvSpPr>
            <p:spPr>
              <a:xfrm>
                <a:off x="8520038" y="49194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8" name="Google Shape;9318;p30"/>
              <p:cNvSpPr/>
              <p:nvPr/>
            </p:nvSpPr>
            <p:spPr>
              <a:xfrm>
                <a:off x="851181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19" name="Google Shape;9319;p30"/>
            <p:cNvGrpSpPr/>
            <p:nvPr/>
          </p:nvGrpSpPr>
          <p:grpSpPr>
            <a:xfrm>
              <a:off x="8979668" y="206"/>
              <a:ext cx="53414" cy="5143474"/>
              <a:chOff x="8712171" y="206"/>
              <a:chExt cx="53414" cy="5143474"/>
            </a:xfrm>
          </p:grpSpPr>
          <p:sp>
            <p:nvSpPr>
              <p:cNvPr id="9320" name="Google Shape;9320;p30"/>
              <p:cNvSpPr/>
              <p:nvPr/>
            </p:nvSpPr>
            <p:spPr>
              <a:xfrm>
                <a:off x="8720398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1" name="Google Shape;9321;p30"/>
              <p:cNvSpPr/>
              <p:nvPr/>
            </p:nvSpPr>
            <p:spPr>
              <a:xfrm>
                <a:off x="8720398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2" name="Google Shape;9322;p30"/>
              <p:cNvSpPr/>
              <p:nvPr/>
            </p:nvSpPr>
            <p:spPr>
              <a:xfrm>
                <a:off x="8720398" y="28957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3" name="Google Shape;9323;p30"/>
              <p:cNvSpPr/>
              <p:nvPr/>
            </p:nvSpPr>
            <p:spPr>
              <a:xfrm>
                <a:off x="871217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1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4" name="Google Shape;9324;p30"/>
              <p:cNvSpPr/>
              <p:nvPr/>
            </p:nvSpPr>
            <p:spPr>
              <a:xfrm>
                <a:off x="871217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5" name="Google Shape;9325;p30"/>
              <p:cNvSpPr/>
              <p:nvPr/>
            </p:nvSpPr>
            <p:spPr>
              <a:xfrm>
                <a:off x="8720398" y="72308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6" name="Google Shape;9326;p30"/>
              <p:cNvSpPr/>
              <p:nvPr/>
            </p:nvSpPr>
            <p:spPr>
              <a:xfrm>
                <a:off x="871217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7" name="Google Shape;9327;p30"/>
              <p:cNvSpPr/>
              <p:nvPr/>
            </p:nvSpPr>
            <p:spPr>
              <a:xfrm>
                <a:off x="8720398" y="101244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8" name="Google Shape;9328;p30"/>
              <p:cNvSpPr/>
              <p:nvPr/>
            </p:nvSpPr>
            <p:spPr>
              <a:xfrm>
                <a:off x="871217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9" name="Google Shape;9329;p30"/>
              <p:cNvSpPr/>
              <p:nvPr/>
            </p:nvSpPr>
            <p:spPr>
              <a:xfrm>
                <a:off x="871217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0" name="Google Shape;9330;p30"/>
              <p:cNvSpPr/>
              <p:nvPr/>
            </p:nvSpPr>
            <p:spPr>
              <a:xfrm>
                <a:off x="8720398" y="144703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1" name="Google Shape;9331;p30"/>
              <p:cNvSpPr/>
              <p:nvPr/>
            </p:nvSpPr>
            <p:spPr>
              <a:xfrm>
                <a:off x="8720398" y="159117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2" name="Google Shape;9332;p30"/>
              <p:cNvSpPr/>
              <p:nvPr/>
            </p:nvSpPr>
            <p:spPr>
              <a:xfrm>
                <a:off x="8720398" y="1736397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3" name="Google Shape;9333;p30"/>
              <p:cNvSpPr/>
              <p:nvPr/>
            </p:nvSpPr>
            <p:spPr>
              <a:xfrm>
                <a:off x="871217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4" name="Google Shape;9334;p30"/>
              <p:cNvSpPr/>
              <p:nvPr/>
            </p:nvSpPr>
            <p:spPr>
              <a:xfrm>
                <a:off x="8720398" y="202576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5" name="Google Shape;9335;p30"/>
              <p:cNvSpPr/>
              <p:nvPr/>
            </p:nvSpPr>
            <p:spPr>
              <a:xfrm>
                <a:off x="8720398" y="217002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30"/>
              <p:cNvSpPr/>
              <p:nvPr/>
            </p:nvSpPr>
            <p:spPr>
              <a:xfrm>
                <a:off x="871217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7" name="Google Shape;9337;p30"/>
              <p:cNvSpPr/>
              <p:nvPr/>
            </p:nvSpPr>
            <p:spPr>
              <a:xfrm>
                <a:off x="8720398" y="245939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8" name="Google Shape;9338;p30"/>
              <p:cNvSpPr/>
              <p:nvPr/>
            </p:nvSpPr>
            <p:spPr>
              <a:xfrm>
                <a:off x="871217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30"/>
              <p:cNvSpPr/>
              <p:nvPr/>
            </p:nvSpPr>
            <p:spPr>
              <a:xfrm>
                <a:off x="8720398" y="274875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0" name="Google Shape;9340;p30"/>
              <p:cNvSpPr/>
              <p:nvPr/>
            </p:nvSpPr>
            <p:spPr>
              <a:xfrm>
                <a:off x="871217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1" name="Google Shape;9341;p30"/>
              <p:cNvSpPr/>
              <p:nvPr/>
            </p:nvSpPr>
            <p:spPr>
              <a:xfrm>
                <a:off x="8720398" y="303812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30"/>
              <p:cNvSpPr/>
              <p:nvPr/>
            </p:nvSpPr>
            <p:spPr>
              <a:xfrm>
                <a:off x="871217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30"/>
              <p:cNvSpPr/>
              <p:nvPr/>
            </p:nvSpPr>
            <p:spPr>
              <a:xfrm>
                <a:off x="871217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4" name="Google Shape;9344;p30"/>
              <p:cNvSpPr/>
              <p:nvPr/>
            </p:nvSpPr>
            <p:spPr>
              <a:xfrm>
                <a:off x="8720398" y="347258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30"/>
              <p:cNvSpPr/>
              <p:nvPr/>
            </p:nvSpPr>
            <p:spPr>
              <a:xfrm>
                <a:off x="871217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6" name="Google Shape;9346;p30"/>
              <p:cNvSpPr/>
              <p:nvPr/>
            </p:nvSpPr>
            <p:spPr>
              <a:xfrm>
                <a:off x="871217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7" name="Google Shape;9347;p30"/>
              <p:cNvSpPr/>
              <p:nvPr/>
            </p:nvSpPr>
            <p:spPr>
              <a:xfrm>
                <a:off x="871217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30"/>
              <p:cNvSpPr/>
              <p:nvPr/>
            </p:nvSpPr>
            <p:spPr>
              <a:xfrm>
                <a:off x="8720398" y="40513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9" name="Google Shape;9349;p30"/>
              <p:cNvSpPr/>
              <p:nvPr/>
            </p:nvSpPr>
            <p:spPr>
              <a:xfrm>
                <a:off x="8720398" y="41955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0" name="Google Shape;9350;p30"/>
              <p:cNvSpPr/>
              <p:nvPr/>
            </p:nvSpPr>
            <p:spPr>
              <a:xfrm>
                <a:off x="8720398" y="43406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1" name="Google Shape;9351;p30"/>
              <p:cNvSpPr/>
              <p:nvPr/>
            </p:nvSpPr>
            <p:spPr>
              <a:xfrm>
                <a:off x="871217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30"/>
              <p:cNvSpPr/>
              <p:nvPr/>
            </p:nvSpPr>
            <p:spPr>
              <a:xfrm>
                <a:off x="8720398" y="4630049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3" name="Google Shape;9353;p30"/>
              <p:cNvSpPr/>
              <p:nvPr/>
            </p:nvSpPr>
            <p:spPr>
              <a:xfrm>
                <a:off x="871217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4" name="Google Shape;9354;p30"/>
              <p:cNvSpPr/>
              <p:nvPr/>
            </p:nvSpPr>
            <p:spPr>
              <a:xfrm>
                <a:off x="8720398" y="491941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5" name="Google Shape;9355;p30"/>
              <p:cNvSpPr/>
              <p:nvPr/>
            </p:nvSpPr>
            <p:spPr>
              <a:xfrm>
                <a:off x="871217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56" name="Google Shape;9356;p30"/>
            <p:cNvGrpSpPr/>
            <p:nvPr/>
          </p:nvGrpSpPr>
          <p:grpSpPr>
            <a:xfrm>
              <a:off x="110918" y="206"/>
              <a:ext cx="53295" cy="4852321"/>
              <a:chOff x="62135" y="206"/>
              <a:chExt cx="53295" cy="4852321"/>
            </a:xfrm>
          </p:grpSpPr>
          <p:sp>
            <p:nvSpPr>
              <p:cNvPr id="9357" name="Google Shape;9357;p30"/>
              <p:cNvSpPr/>
              <p:nvPr/>
            </p:nvSpPr>
            <p:spPr>
              <a:xfrm>
                <a:off x="7036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30"/>
              <p:cNvSpPr/>
              <p:nvPr/>
            </p:nvSpPr>
            <p:spPr>
              <a:xfrm>
                <a:off x="7036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30"/>
              <p:cNvSpPr/>
              <p:nvPr/>
            </p:nvSpPr>
            <p:spPr>
              <a:xfrm>
                <a:off x="7036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30"/>
              <p:cNvSpPr/>
              <p:nvPr/>
            </p:nvSpPr>
            <p:spPr>
              <a:xfrm>
                <a:off x="7036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30"/>
              <p:cNvSpPr/>
              <p:nvPr/>
            </p:nvSpPr>
            <p:spPr>
              <a:xfrm>
                <a:off x="62135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7"/>
                      <a:pt x="93" y="347"/>
                    </a:cubicBezTo>
                    <a:cubicBezTo>
                      <a:pt x="93" y="163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30"/>
              <p:cNvSpPr/>
              <p:nvPr/>
            </p:nvSpPr>
            <p:spPr>
              <a:xfrm>
                <a:off x="62135" y="722248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30"/>
              <p:cNvSpPr/>
              <p:nvPr/>
            </p:nvSpPr>
            <p:spPr>
              <a:xfrm>
                <a:off x="7036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30"/>
              <p:cNvSpPr/>
              <p:nvPr/>
            </p:nvSpPr>
            <p:spPr>
              <a:xfrm>
                <a:off x="62135" y="1010660"/>
                <a:ext cx="53295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6" y="617"/>
                      <a:pt x="93" y="517"/>
                      <a:pt x="93" y="347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30"/>
              <p:cNvSpPr/>
              <p:nvPr/>
            </p:nvSpPr>
            <p:spPr>
              <a:xfrm>
                <a:off x="7036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30"/>
              <p:cNvSpPr/>
              <p:nvPr/>
            </p:nvSpPr>
            <p:spPr>
              <a:xfrm>
                <a:off x="62135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30"/>
              <p:cNvSpPr/>
              <p:nvPr/>
            </p:nvSpPr>
            <p:spPr>
              <a:xfrm>
                <a:off x="7036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30"/>
              <p:cNvSpPr/>
              <p:nvPr/>
            </p:nvSpPr>
            <p:spPr>
              <a:xfrm>
                <a:off x="62135" y="159034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30"/>
              <p:cNvSpPr/>
              <p:nvPr/>
            </p:nvSpPr>
            <p:spPr>
              <a:xfrm>
                <a:off x="7036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30"/>
              <p:cNvSpPr/>
              <p:nvPr/>
            </p:nvSpPr>
            <p:spPr>
              <a:xfrm>
                <a:off x="62135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30"/>
              <p:cNvSpPr/>
              <p:nvPr/>
            </p:nvSpPr>
            <p:spPr>
              <a:xfrm>
                <a:off x="7036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30"/>
              <p:cNvSpPr/>
              <p:nvPr/>
            </p:nvSpPr>
            <p:spPr>
              <a:xfrm>
                <a:off x="7036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30"/>
              <p:cNvSpPr/>
              <p:nvPr/>
            </p:nvSpPr>
            <p:spPr>
              <a:xfrm>
                <a:off x="62135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30"/>
              <p:cNvSpPr/>
              <p:nvPr/>
            </p:nvSpPr>
            <p:spPr>
              <a:xfrm>
                <a:off x="62135" y="245843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30"/>
              <p:cNvSpPr/>
              <p:nvPr/>
            </p:nvSpPr>
            <p:spPr>
              <a:xfrm>
                <a:off x="7036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30"/>
              <p:cNvSpPr/>
              <p:nvPr/>
            </p:nvSpPr>
            <p:spPr>
              <a:xfrm>
                <a:off x="62135" y="27478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30"/>
              <p:cNvSpPr/>
              <p:nvPr/>
            </p:nvSpPr>
            <p:spPr>
              <a:xfrm>
                <a:off x="7036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30"/>
              <p:cNvSpPr/>
              <p:nvPr/>
            </p:nvSpPr>
            <p:spPr>
              <a:xfrm>
                <a:off x="7036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30"/>
              <p:cNvSpPr/>
              <p:nvPr/>
            </p:nvSpPr>
            <p:spPr>
              <a:xfrm>
                <a:off x="62135" y="3181315"/>
                <a:ext cx="53295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0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10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30"/>
              <p:cNvSpPr/>
              <p:nvPr/>
            </p:nvSpPr>
            <p:spPr>
              <a:xfrm>
                <a:off x="62135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30"/>
              <p:cNvSpPr/>
              <p:nvPr/>
            </p:nvSpPr>
            <p:spPr>
              <a:xfrm>
                <a:off x="62135" y="34708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30"/>
              <p:cNvSpPr/>
              <p:nvPr/>
            </p:nvSpPr>
            <p:spPr>
              <a:xfrm>
                <a:off x="7036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30"/>
              <p:cNvSpPr/>
              <p:nvPr/>
            </p:nvSpPr>
            <p:spPr>
              <a:xfrm>
                <a:off x="7036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30"/>
              <p:cNvSpPr/>
              <p:nvPr/>
            </p:nvSpPr>
            <p:spPr>
              <a:xfrm>
                <a:off x="7036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30"/>
              <p:cNvSpPr/>
              <p:nvPr/>
            </p:nvSpPr>
            <p:spPr>
              <a:xfrm>
                <a:off x="62135" y="404953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30"/>
              <p:cNvSpPr/>
              <p:nvPr/>
            </p:nvSpPr>
            <p:spPr>
              <a:xfrm>
                <a:off x="7036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30"/>
              <p:cNvSpPr/>
              <p:nvPr/>
            </p:nvSpPr>
            <p:spPr>
              <a:xfrm>
                <a:off x="62135" y="43388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30"/>
              <p:cNvSpPr/>
              <p:nvPr/>
            </p:nvSpPr>
            <p:spPr>
              <a:xfrm>
                <a:off x="7036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30"/>
              <p:cNvSpPr/>
              <p:nvPr/>
            </p:nvSpPr>
            <p:spPr>
              <a:xfrm>
                <a:off x="62135" y="46282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30"/>
              <p:cNvSpPr/>
              <p:nvPr/>
            </p:nvSpPr>
            <p:spPr>
              <a:xfrm>
                <a:off x="7036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1" name="Google Shape;9391;p30"/>
            <p:cNvGrpSpPr/>
            <p:nvPr/>
          </p:nvGrpSpPr>
          <p:grpSpPr>
            <a:xfrm>
              <a:off x="384275" y="206"/>
              <a:ext cx="53414" cy="4852321"/>
              <a:chOff x="418506" y="206"/>
              <a:chExt cx="53414" cy="4852321"/>
            </a:xfrm>
          </p:grpSpPr>
          <p:sp>
            <p:nvSpPr>
              <p:cNvPr id="9392" name="Google Shape;9392;p30"/>
              <p:cNvSpPr/>
              <p:nvPr/>
            </p:nvSpPr>
            <p:spPr>
              <a:xfrm>
                <a:off x="426733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30"/>
              <p:cNvSpPr/>
              <p:nvPr/>
            </p:nvSpPr>
            <p:spPr>
              <a:xfrm>
                <a:off x="426733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30"/>
              <p:cNvSpPr/>
              <p:nvPr/>
            </p:nvSpPr>
            <p:spPr>
              <a:xfrm>
                <a:off x="426733" y="288618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30"/>
              <p:cNvSpPr/>
              <p:nvPr/>
            </p:nvSpPr>
            <p:spPr>
              <a:xfrm>
                <a:off x="426733" y="4337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30"/>
              <p:cNvSpPr/>
              <p:nvPr/>
            </p:nvSpPr>
            <p:spPr>
              <a:xfrm>
                <a:off x="418506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30"/>
              <p:cNvSpPr/>
              <p:nvPr/>
            </p:nvSpPr>
            <p:spPr>
              <a:xfrm>
                <a:off x="418506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30"/>
              <p:cNvSpPr/>
              <p:nvPr/>
            </p:nvSpPr>
            <p:spPr>
              <a:xfrm>
                <a:off x="426733" y="86830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30"/>
              <p:cNvSpPr/>
              <p:nvPr/>
            </p:nvSpPr>
            <p:spPr>
              <a:xfrm>
                <a:off x="418506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24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4"/>
                      <a:pt x="1" y="347"/>
                    </a:cubicBezTo>
                    <a:cubicBezTo>
                      <a:pt x="1" y="563"/>
                      <a:pt x="85" y="686"/>
                      <a:pt x="216" y="686"/>
                    </a:cubicBezTo>
                    <a:cubicBezTo>
                      <a:pt x="363" y="686"/>
                      <a:pt x="447" y="563"/>
                      <a:pt x="447" y="339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30"/>
              <p:cNvSpPr/>
              <p:nvPr/>
            </p:nvSpPr>
            <p:spPr>
              <a:xfrm>
                <a:off x="426733" y="1156713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1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30"/>
              <p:cNvSpPr/>
              <p:nvPr/>
            </p:nvSpPr>
            <p:spPr>
              <a:xfrm>
                <a:off x="418506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30"/>
              <p:cNvSpPr/>
              <p:nvPr/>
            </p:nvSpPr>
            <p:spPr>
              <a:xfrm>
                <a:off x="426733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30"/>
              <p:cNvSpPr/>
              <p:nvPr/>
            </p:nvSpPr>
            <p:spPr>
              <a:xfrm>
                <a:off x="418506" y="159034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30"/>
              <p:cNvSpPr/>
              <p:nvPr/>
            </p:nvSpPr>
            <p:spPr>
              <a:xfrm>
                <a:off x="426733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30"/>
              <p:cNvSpPr/>
              <p:nvPr/>
            </p:nvSpPr>
            <p:spPr>
              <a:xfrm>
                <a:off x="418506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30"/>
              <p:cNvSpPr/>
              <p:nvPr/>
            </p:nvSpPr>
            <p:spPr>
              <a:xfrm>
                <a:off x="426733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30"/>
              <p:cNvSpPr/>
              <p:nvPr/>
            </p:nvSpPr>
            <p:spPr>
              <a:xfrm>
                <a:off x="426733" y="216990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30"/>
              <p:cNvSpPr/>
              <p:nvPr/>
            </p:nvSpPr>
            <p:spPr>
              <a:xfrm>
                <a:off x="418506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30"/>
              <p:cNvSpPr/>
              <p:nvPr/>
            </p:nvSpPr>
            <p:spPr>
              <a:xfrm>
                <a:off x="418506" y="245843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0" name="Google Shape;9410;p30"/>
              <p:cNvSpPr/>
              <p:nvPr/>
            </p:nvSpPr>
            <p:spPr>
              <a:xfrm>
                <a:off x="426733" y="260449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30"/>
              <p:cNvSpPr/>
              <p:nvPr/>
            </p:nvSpPr>
            <p:spPr>
              <a:xfrm>
                <a:off x="418506" y="27478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30"/>
              <p:cNvSpPr/>
              <p:nvPr/>
            </p:nvSpPr>
            <p:spPr>
              <a:xfrm>
                <a:off x="426733" y="289385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30"/>
              <p:cNvSpPr/>
              <p:nvPr/>
            </p:nvSpPr>
            <p:spPr>
              <a:xfrm>
                <a:off x="426733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30"/>
              <p:cNvSpPr/>
              <p:nvPr/>
            </p:nvSpPr>
            <p:spPr>
              <a:xfrm>
                <a:off x="418506" y="3181315"/>
                <a:ext cx="53414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30"/>
              <p:cNvSpPr/>
              <p:nvPr/>
            </p:nvSpPr>
            <p:spPr>
              <a:xfrm>
                <a:off x="418506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30"/>
              <p:cNvSpPr/>
              <p:nvPr/>
            </p:nvSpPr>
            <p:spPr>
              <a:xfrm>
                <a:off x="418506" y="34708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2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30"/>
              <p:cNvSpPr/>
              <p:nvPr/>
            </p:nvSpPr>
            <p:spPr>
              <a:xfrm>
                <a:off x="426733" y="361685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30"/>
              <p:cNvSpPr/>
              <p:nvPr/>
            </p:nvSpPr>
            <p:spPr>
              <a:xfrm>
                <a:off x="426733" y="37619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30"/>
              <p:cNvSpPr/>
              <p:nvPr/>
            </p:nvSpPr>
            <p:spPr>
              <a:xfrm>
                <a:off x="426733" y="390621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30"/>
              <p:cNvSpPr/>
              <p:nvPr/>
            </p:nvSpPr>
            <p:spPr>
              <a:xfrm>
                <a:off x="418506" y="404953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30"/>
              <p:cNvSpPr/>
              <p:nvPr/>
            </p:nvSpPr>
            <p:spPr>
              <a:xfrm>
                <a:off x="426733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30"/>
              <p:cNvSpPr/>
              <p:nvPr/>
            </p:nvSpPr>
            <p:spPr>
              <a:xfrm>
                <a:off x="418506" y="43388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30"/>
              <p:cNvSpPr/>
              <p:nvPr/>
            </p:nvSpPr>
            <p:spPr>
              <a:xfrm>
                <a:off x="426733" y="44849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30"/>
              <p:cNvSpPr/>
              <p:nvPr/>
            </p:nvSpPr>
            <p:spPr>
              <a:xfrm>
                <a:off x="418506" y="46282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5" name="Google Shape;9425;p30"/>
              <p:cNvSpPr/>
              <p:nvPr/>
            </p:nvSpPr>
            <p:spPr>
              <a:xfrm>
                <a:off x="426733" y="47743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26" name="Google Shape;9426;p30"/>
            <p:cNvSpPr/>
            <p:nvPr/>
          </p:nvSpPr>
          <p:spPr>
            <a:xfrm>
              <a:off x="939336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30"/>
            <p:cNvSpPr/>
            <p:nvPr/>
          </p:nvSpPr>
          <p:spPr>
            <a:xfrm>
              <a:off x="939336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30"/>
            <p:cNvSpPr/>
            <p:nvPr/>
          </p:nvSpPr>
          <p:spPr>
            <a:xfrm>
              <a:off x="939336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30"/>
            <p:cNvSpPr/>
            <p:nvPr/>
          </p:nvSpPr>
          <p:spPr>
            <a:xfrm>
              <a:off x="939336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30"/>
            <p:cNvSpPr/>
            <p:nvPr/>
          </p:nvSpPr>
          <p:spPr>
            <a:xfrm>
              <a:off x="9311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30"/>
            <p:cNvSpPr/>
            <p:nvPr/>
          </p:nvSpPr>
          <p:spPr>
            <a:xfrm>
              <a:off x="93110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0"/>
            <p:cNvSpPr/>
            <p:nvPr/>
          </p:nvSpPr>
          <p:spPr>
            <a:xfrm>
              <a:off x="939336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0"/>
            <p:cNvSpPr/>
            <p:nvPr/>
          </p:nvSpPr>
          <p:spPr>
            <a:xfrm>
              <a:off x="93110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0"/>
            <p:cNvSpPr/>
            <p:nvPr/>
          </p:nvSpPr>
          <p:spPr>
            <a:xfrm>
              <a:off x="816841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0"/>
            <p:cNvSpPr/>
            <p:nvPr/>
          </p:nvSpPr>
          <p:spPr>
            <a:xfrm>
              <a:off x="816841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0"/>
            <p:cNvSpPr/>
            <p:nvPr/>
          </p:nvSpPr>
          <p:spPr>
            <a:xfrm>
              <a:off x="816841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0"/>
            <p:cNvSpPr/>
            <p:nvPr/>
          </p:nvSpPr>
          <p:spPr>
            <a:xfrm>
              <a:off x="816841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0"/>
            <p:cNvSpPr/>
            <p:nvPr/>
          </p:nvSpPr>
          <p:spPr>
            <a:xfrm>
              <a:off x="816019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0"/>
            <p:cNvSpPr/>
            <p:nvPr/>
          </p:nvSpPr>
          <p:spPr>
            <a:xfrm>
              <a:off x="816019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0"/>
            <p:cNvSpPr/>
            <p:nvPr/>
          </p:nvSpPr>
          <p:spPr>
            <a:xfrm>
              <a:off x="816841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0"/>
            <p:cNvSpPr/>
            <p:nvPr/>
          </p:nvSpPr>
          <p:spPr>
            <a:xfrm>
              <a:off x="816019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0"/>
            <p:cNvSpPr/>
            <p:nvPr/>
          </p:nvSpPr>
          <p:spPr>
            <a:xfrm>
              <a:off x="8441061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0"/>
            <p:cNvSpPr/>
            <p:nvPr/>
          </p:nvSpPr>
          <p:spPr>
            <a:xfrm>
              <a:off x="8441061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0"/>
            <p:cNvSpPr/>
            <p:nvPr/>
          </p:nvSpPr>
          <p:spPr>
            <a:xfrm>
              <a:off x="8441061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0"/>
            <p:cNvSpPr/>
            <p:nvPr/>
          </p:nvSpPr>
          <p:spPr>
            <a:xfrm>
              <a:off x="8441061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0"/>
            <p:cNvSpPr/>
            <p:nvPr/>
          </p:nvSpPr>
          <p:spPr>
            <a:xfrm>
              <a:off x="8433669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0"/>
            <p:cNvSpPr/>
            <p:nvPr/>
          </p:nvSpPr>
          <p:spPr>
            <a:xfrm>
              <a:off x="8433669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0"/>
            <p:cNvSpPr/>
            <p:nvPr/>
          </p:nvSpPr>
          <p:spPr>
            <a:xfrm>
              <a:off x="8441061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30"/>
            <p:cNvSpPr/>
            <p:nvPr/>
          </p:nvSpPr>
          <p:spPr>
            <a:xfrm>
              <a:off x="8433669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30"/>
            <p:cNvSpPr/>
            <p:nvPr/>
          </p:nvSpPr>
          <p:spPr>
            <a:xfrm>
              <a:off x="8441061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30"/>
            <p:cNvSpPr/>
            <p:nvPr/>
          </p:nvSpPr>
          <p:spPr>
            <a:xfrm>
              <a:off x="8433669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30"/>
            <p:cNvSpPr/>
            <p:nvPr/>
          </p:nvSpPr>
          <p:spPr>
            <a:xfrm>
              <a:off x="8441061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30"/>
            <p:cNvSpPr/>
            <p:nvPr/>
          </p:nvSpPr>
          <p:spPr>
            <a:xfrm>
              <a:off x="8433669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30"/>
            <p:cNvSpPr/>
            <p:nvPr/>
          </p:nvSpPr>
          <p:spPr>
            <a:xfrm>
              <a:off x="8441061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30"/>
            <p:cNvSpPr/>
            <p:nvPr/>
          </p:nvSpPr>
          <p:spPr>
            <a:xfrm>
              <a:off x="8433669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30"/>
            <p:cNvSpPr/>
            <p:nvPr/>
          </p:nvSpPr>
          <p:spPr>
            <a:xfrm>
              <a:off x="8441061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0"/>
            <p:cNvSpPr/>
            <p:nvPr/>
          </p:nvSpPr>
          <p:spPr>
            <a:xfrm>
              <a:off x="8441061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30"/>
            <p:cNvSpPr/>
            <p:nvPr/>
          </p:nvSpPr>
          <p:spPr>
            <a:xfrm>
              <a:off x="8433669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30"/>
            <p:cNvSpPr/>
            <p:nvPr/>
          </p:nvSpPr>
          <p:spPr>
            <a:xfrm>
              <a:off x="8433669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" name="Google Shape;967;p4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968" name="Google Shape;968;p4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8" name="Google Shape;1018;p4"/>
          <p:cNvSpPr txBox="1">
            <a:spLocks noGrp="1"/>
          </p:cNvSpPr>
          <p:nvPr>
            <p:ph type="body" idx="1"/>
          </p:nvPr>
        </p:nvSpPr>
        <p:spPr>
          <a:xfrm>
            <a:off x="1741500" y="1227600"/>
            <a:ext cx="5661000" cy="13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/>
            </a:lvl1pPr>
            <a:lvl2pPr marL="914400" lvl="1" indent="-304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1019" name="Google Shape;1019;p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1020" name="Google Shape;1020;p4"/>
          <p:cNvGrpSpPr/>
          <p:nvPr/>
        </p:nvGrpSpPr>
        <p:grpSpPr>
          <a:xfrm>
            <a:off x="34718" y="206"/>
            <a:ext cx="9074564" cy="5143474"/>
            <a:chOff x="34718" y="206"/>
            <a:chExt cx="9074564" cy="5143474"/>
          </a:xfrm>
        </p:grpSpPr>
        <p:grpSp>
          <p:nvGrpSpPr>
            <p:cNvPr id="1021" name="Google Shape;1021;p4"/>
            <p:cNvGrpSpPr/>
            <p:nvPr/>
          </p:nvGrpSpPr>
          <p:grpSpPr>
            <a:xfrm>
              <a:off x="565521" y="206"/>
              <a:ext cx="53295" cy="5143474"/>
              <a:chOff x="578867" y="206"/>
              <a:chExt cx="53295" cy="5143474"/>
            </a:xfrm>
          </p:grpSpPr>
          <p:sp>
            <p:nvSpPr>
              <p:cNvPr id="1022" name="Google Shape;1022;p4"/>
              <p:cNvSpPr/>
              <p:nvPr/>
            </p:nvSpPr>
            <p:spPr>
              <a:xfrm>
                <a:off x="587093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"/>
              <p:cNvSpPr/>
              <p:nvPr/>
            </p:nvSpPr>
            <p:spPr>
              <a:xfrm>
                <a:off x="587093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"/>
              <p:cNvSpPr/>
              <p:nvPr/>
            </p:nvSpPr>
            <p:spPr>
              <a:xfrm>
                <a:off x="587093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"/>
              <p:cNvSpPr/>
              <p:nvPr/>
            </p:nvSpPr>
            <p:spPr>
              <a:xfrm>
                <a:off x="578867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"/>
              <p:cNvSpPr/>
              <p:nvPr/>
            </p:nvSpPr>
            <p:spPr>
              <a:xfrm>
                <a:off x="578867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"/>
              <p:cNvSpPr/>
              <p:nvPr/>
            </p:nvSpPr>
            <p:spPr>
              <a:xfrm>
                <a:off x="587093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"/>
              <p:cNvSpPr/>
              <p:nvPr/>
            </p:nvSpPr>
            <p:spPr>
              <a:xfrm>
                <a:off x="578867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"/>
              <p:cNvSpPr/>
              <p:nvPr/>
            </p:nvSpPr>
            <p:spPr>
              <a:xfrm>
                <a:off x="587093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"/>
              <p:cNvSpPr/>
              <p:nvPr/>
            </p:nvSpPr>
            <p:spPr>
              <a:xfrm>
                <a:off x="578867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63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"/>
              <p:cNvSpPr/>
              <p:nvPr/>
            </p:nvSpPr>
            <p:spPr>
              <a:xfrm>
                <a:off x="578867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"/>
              <p:cNvSpPr/>
              <p:nvPr/>
            </p:nvSpPr>
            <p:spPr>
              <a:xfrm>
                <a:off x="587093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"/>
              <p:cNvSpPr/>
              <p:nvPr/>
            </p:nvSpPr>
            <p:spPr>
              <a:xfrm>
                <a:off x="587093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"/>
              <p:cNvSpPr/>
              <p:nvPr/>
            </p:nvSpPr>
            <p:spPr>
              <a:xfrm>
                <a:off x="587093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"/>
              <p:cNvSpPr/>
              <p:nvPr/>
            </p:nvSpPr>
            <p:spPr>
              <a:xfrm>
                <a:off x="578867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"/>
              <p:cNvSpPr/>
              <p:nvPr/>
            </p:nvSpPr>
            <p:spPr>
              <a:xfrm>
                <a:off x="587093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"/>
              <p:cNvSpPr/>
              <p:nvPr/>
            </p:nvSpPr>
            <p:spPr>
              <a:xfrm>
                <a:off x="587093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"/>
              <p:cNvSpPr/>
              <p:nvPr/>
            </p:nvSpPr>
            <p:spPr>
              <a:xfrm>
                <a:off x="578867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"/>
              <p:cNvSpPr/>
              <p:nvPr/>
            </p:nvSpPr>
            <p:spPr>
              <a:xfrm>
                <a:off x="587093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"/>
              <p:cNvSpPr/>
              <p:nvPr/>
            </p:nvSpPr>
            <p:spPr>
              <a:xfrm>
                <a:off x="578867" y="26027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3" y="609"/>
                    </a:cubicBezTo>
                    <a:cubicBezTo>
                      <a:pt x="146" y="609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2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"/>
              <p:cNvSpPr/>
              <p:nvPr/>
            </p:nvSpPr>
            <p:spPr>
              <a:xfrm>
                <a:off x="587093" y="274875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"/>
              <p:cNvSpPr/>
              <p:nvPr/>
            </p:nvSpPr>
            <p:spPr>
              <a:xfrm>
                <a:off x="578867" y="289206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16"/>
                      <a:pt x="223" y="616"/>
                    </a:cubicBezTo>
                    <a:cubicBezTo>
                      <a:pt x="146" y="616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2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"/>
              <p:cNvSpPr/>
              <p:nvPr/>
            </p:nvSpPr>
            <p:spPr>
              <a:xfrm>
                <a:off x="587093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"/>
              <p:cNvSpPr/>
              <p:nvPr/>
            </p:nvSpPr>
            <p:spPr>
              <a:xfrm>
                <a:off x="578867" y="31814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16"/>
                      <a:pt x="223" y="616"/>
                    </a:cubicBezTo>
                    <a:cubicBezTo>
                      <a:pt x="146" y="616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3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"/>
              <p:cNvSpPr/>
              <p:nvPr/>
            </p:nvSpPr>
            <p:spPr>
              <a:xfrm>
                <a:off x="578867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"/>
              <p:cNvSpPr/>
              <p:nvPr/>
            </p:nvSpPr>
            <p:spPr>
              <a:xfrm>
                <a:off x="587093" y="347258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4"/>
              <p:cNvSpPr/>
              <p:nvPr/>
            </p:nvSpPr>
            <p:spPr>
              <a:xfrm>
                <a:off x="578867" y="36159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"/>
              <p:cNvSpPr/>
              <p:nvPr/>
            </p:nvSpPr>
            <p:spPr>
              <a:xfrm>
                <a:off x="578867" y="37601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3" y="609"/>
                    </a:cubicBezTo>
                    <a:cubicBezTo>
                      <a:pt x="146" y="609"/>
                      <a:pt x="92" y="516"/>
                      <a:pt x="92" y="347"/>
                    </a:cubicBezTo>
                    <a:cubicBezTo>
                      <a:pt x="92" y="170"/>
                      <a:pt x="146" y="69"/>
                      <a:pt x="223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47"/>
                    </a:cubicBezTo>
                    <a:cubicBezTo>
                      <a:pt x="8" y="563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"/>
              <p:cNvSpPr/>
              <p:nvPr/>
            </p:nvSpPr>
            <p:spPr>
              <a:xfrm>
                <a:off x="578867" y="390526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"/>
              <p:cNvSpPr/>
              <p:nvPr/>
            </p:nvSpPr>
            <p:spPr>
              <a:xfrm>
                <a:off x="587093" y="40513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"/>
              <p:cNvSpPr/>
              <p:nvPr/>
            </p:nvSpPr>
            <p:spPr>
              <a:xfrm>
                <a:off x="587093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"/>
              <p:cNvSpPr/>
              <p:nvPr/>
            </p:nvSpPr>
            <p:spPr>
              <a:xfrm>
                <a:off x="587093" y="43406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"/>
              <p:cNvSpPr/>
              <p:nvPr/>
            </p:nvSpPr>
            <p:spPr>
              <a:xfrm>
                <a:off x="578867" y="44839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40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2" y="679"/>
                      <a:pt x="223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"/>
              <p:cNvSpPr/>
              <p:nvPr/>
            </p:nvSpPr>
            <p:spPr>
              <a:xfrm>
                <a:off x="587093" y="46300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"/>
              <p:cNvSpPr/>
              <p:nvPr/>
            </p:nvSpPr>
            <p:spPr>
              <a:xfrm>
                <a:off x="578867" y="47733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40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2" y="679"/>
                      <a:pt x="223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"/>
              <p:cNvSpPr/>
              <p:nvPr/>
            </p:nvSpPr>
            <p:spPr>
              <a:xfrm>
                <a:off x="587093" y="49194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39"/>
                    </a:lnTo>
                    <a:lnTo>
                      <a:pt x="131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"/>
              <p:cNvSpPr/>
              <p:nvPr/>
            </p:nvSpPr>
            <p:spPr>
              <a:xfrm>
                <a:off x="578867" y="506272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40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16"/>
                      <a:pt x="0" y="340"/>
                    </a:cubicBezTo>
                    <a:cubicBezTo>
                      <a:pt x="8" y="555"/>
                      <a:pt x="92" y="679"/>
                      <a:pt x="223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8" name="Google Shape;1058;p4"/>
            <p:cNvGrpSpPr/>
            <p:nvPr/>
          </p:nvGrpSpPr>
          <p:grpSpPr>
            <a:xfrm>
              <a:off x="8525900" y="206"/>
              <a:ext cx="53414" cy="5143474"/>
              <a:chOff x="8511811" y="206"/>
              <a:chExt cx="53414" cy="5143474"/>
            </a:xfrm>
          </p:grpSpPr>
          <p:sp>
            <p:nvSpPr>
              <p:cNvPr id="1059" name="Google Shape;1059;p4"/>
              <p:cNvSpPr/>
              <p:nvPr/>
            </p:nvSpPr>
            <p:spPr>
              <a:xfrm>
                <a:off x="8520038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"/>
              <p:cNvSpPr/>
              <p:nvPr/>
            </p:nvSpPr>
            <p:spPr>
              <a:xfrm>
                <a:off x="8520038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"/>
              <p:cNvSpPr/>
              <p:nvPr/>
            </p:nvSpPr>
            <p:spPr>
              <a:xfrm>
                <a:off x="8520038" y="28957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4"/>
              <p:cNvSpPr/>
              <p:nvPr/>
            </p:nvSpPr>
            <p:spPr>
              <a:xfrm>
                <a:off x="851181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1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"/>
              <p:cNvSpPr/>
              <p:nvPr/>
            </p:nvSpPr>
            <p:spPr>
              <a:xfrm>
                <a:off x="851181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"/>
              <p:cNvSpPr/>
              <p:nvPr/>
            </p:nvSpPr>
            <p:spPr>
              <a:xfrm>
                <a:off x="8520038" y="72308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"/>
              <p:cNvSpPr/>
              <p:nvPr/>
            </p:nvSpPr>
            <p:spPr>
              <a:xfrm>
                <a:off x="851181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"/>
              <p:cNvSpPr/>
              <p:nvPr/>
            </p:nvSpPr>
            <p:spPr>
              <a:xfrm>
                <a:off x="8520038" y="101244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"/>
              <p:cNvSpPr/>
              <p:nvPr/>
            </p:nvSpPr>
            <p:spPr>
              <a:xfrm>
                <a:off x="851181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"/>
              <p:cNvSpPr/>
              <p:nvPr/>
            </p:nvSpPr>
            <p:spPr>
              <a:xfrm>
                <a:off x="851181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"/>
              <p:cNvSpPr/>
              <p:nvPr/>
            </p:nvSpPr>
            <p:spPr>
              <a:xfrm>
                <a:off x="8520038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"/>
              <p:cNvSpPr/>
              <p:nvPr/>
            </p:nvSpPr>
            <p:spPr>
              <a:xfrm>
                <a:off x="8520038" y="159117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"/>
              <p:cNvSpPr/>
              <p:nvPr/>
            </p:nvSpPr>
            <p:spPr>
              <a:xfrm>
                <a:off x="8520038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"/>
              <p:cNvSpPr/>
              <p:nvPr/>
            </p:nvSpPr>
            <p:spPr>
              <a:xfrm>
                <a:off x="851181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"/>
              <p:cNvSpPr/>
              <p:nvPr/>
            </p:nvSpPr>
            <p:spPr>
              <a:xfrm>
                <a:off x="8520038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"/>
              <p:cNvSpPr/>
              <p:nvPr/>
            </p:nvSpPr>
            <p:spPr>
              <a:xfrm>
                <a:off x="8520038" y="217002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"/>
              <p:cNvSpPr/>
              <p:nvPr/>
            </p:nvSpPr>
            <p:spPr>
              <a:xfrm>
                <a:off x="851181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4"/>
              <p:cNvSpPr/>
              <p:nvPr/>
            </p:nvSpPr>
            <p:spPr>
              <a:xfrm>
                <a:off x="8520038" y="245939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4"/>
              <p:cNvSpPr/>
              <p:nvPr/>
            </p:nvSpPr>
            <p:spPr>
              <a:xfrm>
                <a:off x="851181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"/>
              <p:cNvSpPr/>
              <p:nvPr/>
            </p:nvSpPr>
            <p:spPr>
              <a:xfrm>
                <a:off x="8520038" y="274875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4"/>
              <p:cNvSpPr/>
              <p:nvPr/>
            </p:nvSpPr>
            <p:spPr>
              <a:xfrm>
                <a:off x="851181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"/>
              <p:cNvSpPr/>
              <p:nvPr/>
            </p:nvSpPr>
            <p:spPr>
              <a:xfrm>
                <a:off x="8520038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"/>
              <p:cNvSpPr/>
              <p:nvPr/>
            </p:nvSpPr>
            <p:spPr>
              <a:xfrm>
                <a:off x="851181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"/>
              <p:cNvSpPr/>
              <p:nvPr/>
            </p:nvSpPr>
            <p:spPr>
              <a:xfrm>
                <a:off x="851181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"/>
              <p:cNvSpPr/>
              <p:nvPr/>
            </p:nvSpPr>
            <p:spPr>
              <a:xfrm>
                <a:off x="8520038" y="347258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"/>
              <p:cNvSpPr/>
              <p:nvPr/>
            </p:nvSpPr>
            <p:spPr>
              <a:xfrm>
                <a:off x="851181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4"/>
              <p:cNvSpPr/>
              <p:nvPr/>
            </p:nvSpPr>
            <p:spPr>
              <a:xfrm>
                <a:off x="851181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"/>
              <p:cNvSpPr/>
              <p:nvPr/>
            </p:nvSpPr>
            <p:spPr>
              <a:xfrm>
                <a:off x="851181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"/>
              <p:cNvSpPr/>
              <p:nvPr/>
            </p:nvSpPr>
            <p:spPr>
              <a:xfrm>
                <a:off x="8520038" y="40513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4"/>
              <p:cNvSpPr/>
              <p:nvPr/>
            </p:nvSpPr>
            <p:spPr>
              <a:xfrm>
                <a:off x="8520038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"/>
              <p:cNvSpPr/>
              <p:nvPr/>
            </p:nvSpPr>
            <p:spPr>
              <a:xfrm>
                <a:off x="8520038" y="43406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"/>
              <p:cNvSpPr/>
              <p:nvPr/>
            </p:nvSpPr>
            <p:spPr>
              <a:xfrm>
                <a:off x="851181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"/>
              <p:cNvSpPr/>
              <p:nvPr/>
            </p:nvSpPr>
            <p:spPr>
              <a:xfrm>
                <a:off x="8520038" y="46300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"/>
              <p:cNvSpPr/>
              <p:nvPr/>
            </p:nvSpPr>
            <p:spPr>
              <a:xfrm>
                <a:off x="851181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"/>
              <p:cNvSpPr/>
              <p:nvPr/>
            </p:nvSpPr>
            <p:spPr>
              <a:xfrm>
                <a:off x="8520038" y="49194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"/>
              <p:cNvSpPr/>
              <p:nvPr/>
            </p:nvSpPr>
            <p:spPr>
              <a:xfrm>
                <a:off x="851181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5" name="Google Shape;1095;p4"/>
            <p:cNvGrpSpPr/>
            <p:nvPr/>
          </p:nvGrpSpPr>
          <p:grpSpPr>
            <a:xfrm>
              <a:off x="8791361" y="206"/>
              <a:ext cx="53414" cy="5143474"/>
              <a:chOff x="8712171" y="206"/>
              <a:chExt cx="53414" cy="5143474"/>
            </a:xfrm>
          </p:grpSpPr>
          <p:sp>
            <p:nvSpPr>
              <p:cNvPr id="1096" name="Google Shape;1096;p4"/>
              <p:cNvSpPr/>
              <p:nvPr/>
            </p:nvSpPr>
            <p:spPr>
              <a:xfrm>
                <a:off x="8720398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"/>
              <p:cNvSpPr/>
              <p:nvPr/>
            </p:nvSpPr>
            <p:spPr>
              <a:xfrm>
                <a:off x="8720398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"/>
              <p:cNvSpPr/>
              <p:nvPr/>
            </p:nvSpPr>
            <p:spPr>
              <a:xfrm>
                <a:off x="8720398" y="28957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"/>
              <p:cNvSpPr/>
              <p:nvPr/>
            </p:nvSpPr>
            <p:spPr>
              <a:xfrm>
                <a:off x="871217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1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"/>
              <p:cNvSpPr/>
              <p:nvPr/>
            </p:nvSpPr>
            <p:spPr>
              <a:xfrm>
                <a:off x="871217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"/>
              <p:cNvSpPr/>
              <p:nvPr/>
            </p:nvSpPr>
            <p:spPr>
              <a:xfrm>
                <a:off x="8720398" y="72308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"/>
              <p:cNvSpPr/>
              <p:nvPr/>
            </p:nvSpPr>
            <p:spPr>
              <a:xfrm>
                <a:off x="871217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"/>
              <p:cNvSpPr/>
              <p:nvPr/>
            </p:nvSpPr>
            <p:spPr>
              <a:xfrm>
                <a:off x="8720398" y="101244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"/>
              <p:cNvSpPr/>
              <p:nvPr/>
            </p:nvSpPr>
            <p:spPr>
              <a:xfrm>
                <a:off x="871217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"/>
              <p:cNvSpPr/>
              <p:nvPr/>
            </p:nvSpPr>
            <p:spPr>
              <a:xfrm>
                <a:off x="871217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"/>
              <p:cNvSpPr/>
              <p:nvPr/>
            </p:nvSpPr>
            <p:spPr>
              <a:xfrm>
                <a:off x="8720398" y="144703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"/>
              <p:cNvSpPr/>
              <p:nvPr/>
            </p:nvSpPr>
            <p:spPr>
              <a:xfrm>
                <a:off x="8720398" y="159117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"/>
              <p:cNvSpPr/>
              <p:nvPr/>
            </p:nvSpPr>
            <p:spPr>
              <a:xfrm>
                <a:off x="8720398" y="1736397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"/>
              <p:cNvSpPr/>
              <p:nvPr/>
            </p:nvSpPr>
            <p:spPr>
              <a:xfrm>
                <a:off x="871217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"/>
              <p:cNvSpPr/>
              <p:nvPr/>
            </p:nvSpPr>
            <p:spPr>
              <a:xfrm>
                <a:off x="8720398" y="202576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"/>
              <p:cNvSpPr/>
              <p:nvPr/>
            </p:nvSpPr>
            <p:spPr>
              <a:xfrm>
                <a:off x="8720398" y="217002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"/>
              <p:cNvSpPr/>
              <p:nvPr/>
            </p:nvSpPr>
            <p:spPr>
              <a:xfrm>
                <a:off x="871217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"/>
              <p:cNvSpPr/>
              <p:nvPr/>
            </p:nvSpPr>
            <p:spPr>
              <a:xfrm>
                <a:off x="8720398" y="245939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"/>
              <p:cNvSpPr/>
              <p:nvPr/>
            </p:nvSpPr>
            <p:spPr>
              <a:xfrm>
                <a:off x="871217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"/>
              <p:cNvSpPr/>
              <p:nvPr/>
            </p:nvSpPr>
            <p:spPr>
              <a:xfrm>
                <a:off x="8720398" y="274875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"/>
              <p:cNvSpPr/>
              <p:nvPr/>
            </p:nvSpPr>
            <p:spPr>
              <a:xfrm>
                <a:off x="871217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"/>
              <p:cNvSpPr/>
              <p:nvPr/>
            </p:nvSpPr>
            <p:spPr>
              <a:xfrm>
                <a:off x="8720398" y="303812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"/>
              <p:cNvSpPr/>
              <p:nvPr/>
            </p:nvSpPr>
            <p:spPr>
              <a:xfrm>
                <a:off x="871217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"/>
              <p:cNvSpPr/>
              <p:nvPr/>
            </p:nvSpPr>
            <p:spPr>
              <a:xfrm>
                <a:off x="871217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"/>
              <p:cNvSpPr/>
              <p:nvPr/>
            </p:nvSpPr>
            <p:spPr>
              <a:xfrm>
                <a:off x="8720398" y="347258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"/>
              <p:cNvSpPr/>
              <p:nvPr/>
            </p:nvSpPr>
            <p:spPr>
              <a:xfrm>
                <a:off x="871217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"/>
              <p:cNvSpPr/>
              <p:nvPr/>
            </p:nvSpPr>
            <p:spPr>
              <a:xfrm>
                <a:off x="871217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"/>
              <p:cNvSpPr/>
              <p:nvPr/>
            </p:nvSpPr>
            <p:spPr>
              <a:xfrm>
                <a:off x="871217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"/>
              <p:cNvSpPr/>
              <p:nvPr/>
            </p:nvSpPr>
            <p:spPr>
              <a:xfrm>
                <a:off x="8720398" y="40513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"/>
              <p:cNvSpPr/>
              <p:nvPr/>
            </p:nvSpPr>
            <p:spPr>
              <a:xfrm>
                <a:off x="8720398" y="41955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"/>
              <p:cNvSpPr/>
              <p:nvPr/>
            </p:nvSpPr>
            <p:spPr>
              <a:xfrm>
                <a:off x="8720398" y="43406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"/>
              <p:cNvSpPr/>
              <p:nvPr/>
            </p:nvSpPr>
            <p:spPr>
              <a:xfrm>
                <a:off x="871217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"/>
              <p:cNvSpPr/>
              <p:nvPr/>
            </p:nvSpPr>
            <p:spPr>
              <a:xfrm>
                <a:off x="8720398" y="4630049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4"/>
              <p:cNvSpPr/>
              <p:nvPr/>
            </p:nvSpPr>
            <p:spPr>
              <a:xfrm>
                <a:off x="871217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4"/>
              <p:cNvSpPr/>
              <p:nvPr/>
            </p:nvSpPr>
            <p:spPr>
              <a:xfrm>
                <a:off x="8720398" y="491941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4"/>
              <p:cNvSpPr/>
              <p:nvPr/>
            </p:nvSpPr>
            <p:spPr>
              <a:xfrm>
                <a:off x="871217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2" name="Google Shape;1132;p4"/>
            <p:cNvGrpSpPr/>
            <p:nvPr/>
          </p:nvGrpSpPr>
          <p:grpSpPr>
            <a:xfrm>
              <a:off x="34718" y="206"/>
              <a:ext cx="53295" cy="4852321"/>
              <a:chOff x="62135" y="206"/>
              <a:chExt cx="53295" cy="4852321"/>
            </a:xfrm>
          </p:grpSpPr>
          <p:sp>
            <p:nvSpPr>
              <p:cNvPr id="1133" name="Google Shape;1133;p4"/>
              <p:cNvSpPr/>
              <p:nvPr/>
            </p:nvSpPr>
            <p:spPr>
              <a:xfrm>
                <a:off x="7036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"/>
              <p:cNvSpPr/>
              <p:nvPr/>
            </p:nvSpPr>
            <p:spPr>
              <a:xfrm>
                <a:off x="7036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"/>
              <p:cNvSpPr/>
              <p:nvPr/>
            </p:nvSpPr>
            <p:spPr>
              <a:xfrm>
                <a:off x="7036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"/>
              <p:cNvSpPr/>
              <p:nvPr/>
            </p:nvSpPr>
            <p:spPr>
              <a:xfrm>
                <a:off x="7036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"/>
              <p:cNvSpPr/>
              <p:nvPr/>
            </p:nvSpPr>
            <p:spPr>
              <a:xfrm>
                <a:off x="62135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7"/>
                      <a:pt x="93" y="347"/>
                    </a:cubicBezTo>
                    <a:cubicBezTo>
                      <a:pt x="93" y="163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"/>
              <p:cNvSpPr/>
              <p:nvPr/>
            </p:nvSpPr>
            <p:spPr>
              <a:xfrm>
                <a:off x="62135" y="722248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"/>
              <p:cNvSpPr/>
              <p:nvPr/>
            </p:nvSpPr>
            <p:spPr>
              <a:xfrm>
                <a:off x="7036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"/>
              <p:cNvSpPr/>
              <p:nvPr/>
            </p:nvSpPr>
            <p:spPr>
              <a:xfrm>
                <a:off x="62135" y="1010660"/>
                <a:ext cx="53295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6" y="617"/>
                      <a:pt x="93" y="517"/>
                      <a:pt x="93" y="347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"/>
              <p:cNvSpPr/>
              <p:nvPr/>
            </p:nvSpPr>
            <p:spPr>
              <a:xfrm>
                <a:off x="7036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"/>
              <p:cNvSpPr/>
              <p:nvPr/>
            </p:nvSpPr>
            <p:spPr>
              <a:xfrm>
                <a:off x="62135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"/>
              <p:cNvSpPr/>
              <p:nvPr/>
            </p:nvSpPr>
            <p:spPr>
              <a:xfrm>
                <a:off x="7036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"/>
              <p:cNvSpPr/>
              <p:nvPr/>
            </p:nvSpPr>
            <p:spPr>
              <a:xfrm>
                <a:off x="62135" y="159034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"/>
              <p:cNvSpPr/>
              <p:nvPr/>
            </p:nvSpPr>
            <p:spPr>
              <a:xfrm>
                <a:off x="7036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"/>
              <p:cNvSpPr/>
              <p:nvPr/>
            </p:nvSpPr>
            <p:spPr>
              <a:xfrm>
                <a:off x="62135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"/>
              <p:cNvSpPr/>
              <p:nvPr/>
            </p:nvSpPr>
            <p:spPr>
              <a:xfrm>
                <a:off x="7036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"/>
              <p:cNvSpPr/>
              <p:nvPr/>
            </p:nvSpPr>
            <p:spPr>
              <a:xfrm>
                <a:off x="7036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"/>
              <p:cNvSpPr/>
              <p:nvPr/>
            </p:nvSpPr>
            <p:spPr>
              <a:xfrm>
                <a:off x="62135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"/>
              <p:cNvSpPr/>
              <p:nvPr/>
            </p:nvSpPr>
            <p:spPr>
              <a:xfrm>
                <a:off x="62135" y="245843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"/>
              <p:cNvSpPr/>
              <p:nvPr/>
            </p:nvSpPr>
            <p:spPr>
              <a:xfrm>
                <a:off x="7036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"/>
              <p:cNvSpPr/>
              <p:nvPr/>
            </p:nvSpPr>
            <p:spPr>
              <a:xfrm>
                <a:off x="62135" y="27478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"/>
              <p:cNvSpPr/>
              <p:nvPr/>
            </p:nvSpPr>
            <p:spPr>
              <a:xfrm>
                <a:off x="7036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"/>
              <p:cNvSpPr/>
              <p:nvPr/>
            </p:nvSpPr>
            <p:spPr>
              <a:xfrm>
                <a:off x="7036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"/>
              <p:cNvSpPr/>
              <p:nvPr/>
            </p:nvSpPr>
            <p:spPr>
              <a:xfrm>
                <a:off x="62135" y="3181315"/>
                <a:ext cx="53295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0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10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"/>
              <p:cNvSpPr/>
              <p:nvPr/>
            </p:nvSpPr>
            <p:spPr>
              <a:xfrm>
                <a:off x="62135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"/>
              <p:cNvSpPr/>
              <p:nvPr/>
            </p:nvSpPr>
            <p:spPr>
              <a:xfrm>
                <a:off x="62135" y="34708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"/>
              <p:cNvSpPr/>
              <p:nvPr/>
            </p:nvSpPr>
            <p:spPr>
              <a:xfrm>
                <a:off x="7036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"/>
              <p:cNvSpPr/>
              <p:nvPr/>
            </p:nvSpPr>
            <p:spPr>
              <a:xfrm>
                <a:off x="7036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"/>
              <p:cNvSpPr/>
              <p:nvPr/>
            </p:nvSpPr>
            <p:spPr>
              <a:xfrm>
                <a:off x="7036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4"/>
              <p:cNvSpPr/>
              <p:nvPr/>
            </p:nvSpPr>
            <p:spPr>
              <a:xfrm>
                <a:off x="62135" y="404953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4"/>
              <p:cNvSpPr/>
              <p:nvPr/>
            </p:nvSpPr>
            <p:spPr>
              <a:xfrm>
                <a:off x="7036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4"/>
              <p:cNvSpPr/>
              <p:nvPr/>
            </p:nvSpPr>
            <p:spPr>
              <a:xfrm>
                <a:off x="62135" y="43388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4"/>
              <p:cNvSpPr/>
              <p:nvPr/>
            </p:nvSpPr>
            <p:spPr>
              <a:xfrm>
                <a:off x="7036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4"/>
              <p:cNvSpPr/>
              <p:nvPr/>
            </p:nvSpPr>
            <p:spPr>
              <a:xfrm>
                <a:off x="62135" y="46282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4"/>
              <p:cNvSpPr/>
              <p:nvPr/>
            </p:nvSpPr>
            <p:spPr>
              <a:xfrm>
                <a:off x="7036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7" name="Google Shape;1167;p4"/>
            <p:cNvGrpSpPr/>
            <p:nvPr/>
          </p:nvGrpSpPr>
          <p:grpSpPr>
            <a:xfrm>
              <a:off x="300060" y="206"/>
              <a:ext cx="53414" cy="4852321"/>
              <a:chOff x="418506" y="206"/>
              <a:chExt cx="53414" cy="4852321"/>
            </a:xfrm>
          </p:grpSpPr>
          <p:sp>
            <p:nvSpPr>
              <p:cNvPr id="1168" name="Google Shape;1168;p4"/>
              <p:cNvSpPr/>
              <p:nvPr/>
            </p:nvSpPr>
            <p:spPr>
              <a:xfrm>
                <a:off x="426733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4"/>
              <p:cNvSpPr/>
              <p:nvPr/>
            </p:nvSpPr>
            <p:spPr>
              <a:xfrm>
                <a:off x="426733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4"/>
              <p:cNvSpPr/>
              <p:nvPr/>
            </p:nvSpPr>
            <p:spPr>
              <a:xfrm>
                <a:off x="426733" y="288618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4"/>
              <p:cNvSpPr/>
              <p:nvPr/>
            </p:nvSpPr>
            <p:spPr>
              <a:xfrm>
                <a:off x="426733" y="4337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4"/>
              <p:cNvSpPr/>
              <p:nvPr/>
            </p:nvSpPr>
            <p:spPr>
              <a:xfrm>
                <a:off x="418506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4"/>
              <p:cNvSpPr/>
              <p:nvPr/>
            </p:nvSpPr>
            <p:spPr>
              <a:xfrm>
                <a:off x="418506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4"/>
              <p:cNvSpPr/>
              <p:nvPr/>
            </p:nvSpPr>
            <p:spPr>
              <a:xfrm>
                <a:off x="426733" y="86830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4"/>
              <p:cNvSpPr/>
              <p:nvPr/>
            </p:nvSpPr>
            <p:spPr>
              <a:xfrm>
                <a:off x="418506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24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4"/>
                      <a:pt x="1" y="347"/>
                    </a:cubicBezTo>
                    <a:cubicBezTo>
                      <a:pt x="1" y="563"/>
                      <a:pt x="85" y="686"/>
                      <a:pt x="216" y="686"/>
                    </a:cubicBezTo>
                    <a:cubicBezTo>
                      <a:pt x="363" y="686"/>
                      <a:pt x="447" y="563"/>
                      <a:pt x="447" y="339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4"/>
              <p:cNvSpPr/>
              <p:nvPr/>
            </p:nvSpPr>
            <p:spPr>
              <a:xfrm>
                <a:off x="426733" y="1156713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1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"/>
              <p:cNvSpPr/>
              <p:nvPr/>
            </p:nvSpPr>
            <p:spPr>
              <a:xfrm>
                <a:off x="418506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4"/>
              <p:cNvSpPr/>
              <p:nvPr/>
            </p:nvSpPr>
            <p:spPr>
              <a:xfrm>
                <a:off x="426733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4"/>
              <p:cNvSpPr/>
              <p:nvPr/>
            </p:nvSpPr>
            <p:spPr>
              <a:xfrm>
                <a:off x="418506" y="159034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4"/>
              <p:cNvSpPr/>
              <p:nvPr/>
            </p:nvSpPr>
            <p:spPr>
              <a:xfrm>
                <a:off x="426733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4"/>
              <p:cNvSpPr/>
              <p:nvPr/>
            </p:nvSpPr>
            <p:spPr>
              <a:xfrm>
                <a:off x="418506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4"/>
              <p:cNvSpPr/>
              <p:nvPr/>
            </p:nvSpPr>
            <p:spPr>
              <a:xfrm>
                <a:off x="426733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"/>
              <p:cNvSpPr/>
              <p:nvPr/>
            </p:nvSpPr>
            <p:spPr>
              <a:xfrm>
                <a:off x="426733" y="216990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4"/>
              <p:cNvSpPr/>
              <p:nvPr/>
            </p:nvSpPr>
            <p:spPr>
              <a:xfrm>
                <a:off x="418506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4"/>
              <p:cNvSpPr/>
              <p:nvPr/>
            </p:nvSpPr>
            <p:spPr>
              <a:xfrm>
                <a:off x="418506" y="245843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"/>
              <p:cNvSpPr/>
              <p:nvPr/>
            </p:nvSpPr>
            <p:spPr>
              <a:xfrm>
                <a:off x="426733" y="260449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"/>
              <p:cNvSpPr/>
              <p:nvPr/>
            </p:nvSpPr>
            <p:spPr>
              <a:xfrm>
                <a:off x="418506" y="27478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"/>
              <p:cNvSpPr/>
              <p:nvPr/>
            </p:nvSpPr>
            <p:spPr>
              <a:xfrm>
                <a:off x="426733" y="289385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4"/>
              <p:cNvSpPr/>
              <p:nvPr/>
            </p:nvSpPr>
            <p:spPr>
              <a:xfrm>
                <a:off x="426733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4"/>
              <p:cNvSpPr/>
              <p:nvPr/>
            </p:nvSpPr>
            <p:spPr>
              <a:xfrm>
                <a:off x="418506" y="3181315"/>
                <a:ext cx="53414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4"/>
              <p:cNvSpPr/>
              <p:nvPr/>
            </p:nvSpPr>
            <p:spPr>
              <a:xfrm>
                <a:off x="418506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4"/>
              <p:cNvSpPr/>
              <p:nvPr/>
            </p:nvSpPr>
            <p:spPr>
              <a:xfrm>
                <a:off x="418506" y="34708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2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4"/>
              <p:cNvSpPr/>
              <p:nvPr/>
            </p:nvSpPr>
            <p:spPr>
              <a:xfrm>
                <a:off x="426733" y="361685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4"/>
              <p:cNvSpPr/>
              <p:nvPr/>
            </p:nvSpPr>
            <p:spPr>
              <a:xfrm>
                <a:off x="426733" y="37619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4"/>
              <p:cNvSpPr/>
              <p:nvPr/>
            </p:nvSpPr>
            <p:spPr>
              <a:xfrm>
                <a:off x="426733" y="390621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4"/>
              <p:cNvSpPr/>
              <p:nvPr/>
            </p:nvSpPr>
            <p:spPr>
              <a:xfrm>
                <a:off x="418506" y="404953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4"/>
              <p:cNvSpPr/>
              <p:nvPr/>
            </p:nvSpPr>
            <p:spPr>
              <a:xfrm>
                <a:off x="426733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4"/>
              <p:cNvSpPr/>
              <p:nvPr/>
            </p:nvSpPr>
            <p:spPr>
              <a:xfrm>
                <a:off x="418506" y="43388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4"/>
              <p:cNvSpPr/>
              <p:nvPr/>
            </p:nvSpPr>
            <p:spPr>
              <a:xfrm>
                <a:off x="426733" y="44849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4"/>
              <p:cNvSpPr/>
              <p:nvPr/>
            </p:nvSpPr>
            <p:spPr>
              <a:xfrm>
                <a:off x="418506" y="46282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4"/>
              <p:cNvSpPr/>
              <p:nvPr/>
            </p:nvSpPr>
            <p:spPr>
              <a:xfrm>
                <a:off x="426733" y="47743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02" name="Google Shape;1202;p4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9" name="Google Shape;1209;p4"/>
            <p:cNvGrpSpPr/>
            <p:nvPr/>
          </p:nvGrpSpPr>
          <p:grpSpPr>
            <a:xfrm>
              <a:off x="9056822" y="206"/>
              <a:ext cx="52460" cy="4852321"/>
              <a:chOff x="8855639" y="206"/>
              <a:chExt cx="52460" cy="4852321"/>
            </a:xfrm>
          </p:grpSpPr>
          <p:sp>
            <p:nvSpPr>
              <p:cNvPr id="1210" name="Google Shape;1210;p4"/>
              <p:cNvSpPr/>
              <p:nvPr/>
            </p:nvSpPr>
            <p:spPr>
              <a:xfrm>
                <a:off x="886303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4"/>
              <p:cNvSpPr/>
              <p:nvPr/>
            </p:nvSpPr>
            <p:spPr>
              <a:xfrm>
                <a:off x="886303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4"/>
              <p:cNvSpPr/>
              <p:nvPr/>
            </p:nvSpPr>
            <p:spPr>
              <a:xfrm>
                <a:off x="886303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4"/>
              <p:cNvSpPr/>
              <p:nvPr/>
            </p:nvSpPr>
            <p:spPr>
              <a:xfrm>
                <a:off x="886303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4"/>
              <p:cNvSpPr/>
              <p:nvPr/>
            </p:nvSpPr>
            <p:spPr>
              <a:xfrm>
                <a:off x="8855639" y="57702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4"/>
              <p:cNvSpPr/>
              <p:nvPr/>
            </p:nvSpPr>
            <p:spPr>
              <a:xfrm>
                <a:off x="8855639" y="722248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4"/>
              <p:cNvSpPr/>
              <p:nvPr/>
            </p:nvSpPr>
            <p:spPr>
              <a:xfrm>
                <a:off x="886303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"/>
              <p:cNvSpPr/>
              <p:nvPr/>
            </p:nvSpPr>
            <p:spPr>
              <a:xfrm>
                <a:off x="8855639" y="1010660"/>
                <a:ext cx="52460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16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4"/>
                      <a:pt x="0" y="347"/>
                    </a:cubicBezTo>
                    <a:cubicBezTo>
                      <a:pt x="0" y="563"/>
                      <a:pt x="85" y="686"/>
                      <a:pt x="216" y="686"/>
                    </a:cubicBezTo>
                    <a:cubicBezTo>
                      <a:pt x="363" y="686"/>
                      <a:pt x="440" y="563"/>
                      <a:pt x="440" y="339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4"/>
              <p:cNvSpPr/>
              <p:nvPr/>
            </p:nvSpPr>
            <p:spPr>
              <a:xfrm>
                <a:off x="886303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4"/>
              <p:cNvSpPr/>
              <p:nvPr/>
            </p:nvSpPr>
            <p:spPr>
              <a:xfrm>
                <a:off x="8855639" y="130097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"/>
              <p:cNvSpPr/>
              <p:nvPr/>
            </p:nvSpPr>
            <p:spPr>
              <a:xfrm>
                <a:off x="886303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"/>
              <p:cNvSpPr/>
              <p:nvPr/>
            </p:nvSpPr>
            <p:spPr>
              <a:xfrm>
                <a:off x="8855639" y="1590344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"/>
              <p:cNvSpPr/>
              <p:nvPr/>
            </p:nvSpPr>
            <p:spPr>
              <a:xfrm>
                <a:off x="886303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4"/>
              <p:cNvSpPr/>
              <p:nvPr/>
            </p:nvSpPr>
            <p:spPr>
              <a:xfrm>
                <a:off x="8855639" y="187970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"/>
              <p:cNvSpPr/>
              <p:nvPr/>
            </p:nvSpPr>
            <p:spPr>
              <a:xfrm>
                <a:off x="886303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4"/>
              <p:cNvSpPr/>
              <p:nvPr/>
            </p:nvSpPr>
            <p:spPr>
              <a:xfrm>
                <a:off x="886303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4"/>
              <p:cNvSpPr/>
              <p:nvPr/>
            </p:nvSpPr>
            <p:spPr>
              <a:xfrm>
                <a:off x="8855639" y="231322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16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"/>
              <p:cNvSpPr/>
              <p:nvPr/>
            </p:nvSpPr>
            <p:spPr>
              <a:xfrm>
                <a:off x="8855639" y="2458439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"/>
              <p:cNvSpPr/>
              <p:nvPr/>
            </p:nvSpPr>
            <p:spPr>
              <a:xfrm>
                <a:off x="886303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"/>
              <p:cNvSpPr/>
              <p:nvPr/>
            </p:nvSpPr>
            <p:spPr>
              <a:xfrm>
                <a:off x="8855639" y="2747804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"/>
              <p:cNvSpPr/>
              <p:nvPr/>
            </p:nvSpPr>
            <p:spPr>
              <a:xfrm>
                <a:off x="886303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"/>
              <p:cNvSpPr/>
              <p:nvPr/>
            </p:nvSpPr>
            <p:spPr>
              <a:xfrm>
                <a:off x="886303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"/>
              <p:cNvSpPr/>
              <p:nvPr/>
            </p:nvSpPr>
            <p:spPr>
              <a:xfrm>
                <a:off x="8855639" y="3181315"/>
                <a:ext cx="5246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16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39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0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3" y="679"/>
                      <a:pt x="440" y="556"/>
                      <a:pt x="440" y="332"/>
                    </a:cubicBezTo>
                    <a:cubicBezTo>
                      <a:pt x="440" y="124"/>
                      <a:pt x="355" y="1"/>
                      <a:pt x="2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"/>
              <p:cNvSpPr/>
              <p:nvPr/>
            </p:nvSpPr>
            <p:spPr>
              <a:xfrm>
                <a:off x="8855639" y="3326535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39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2"/>
                    </a:cubicBezTo>
                    <a:cubicBezTo>
                      <a:pt x="440" y="124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"/>
              <p:cNvSpPr/>
              <p:nvPr/>
            </p:nvSpPr>
            <p:spPr>
              <a:xfrm>
                <a:off x="8855639" y="347080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4"/>
              <p:cNvSpPr/>
              <p:nvPr/>
            </p:nvSpPr>
            <p:spPr>
              <a:xfrm>
                <a:off x="886303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4"/>
              <p:cNvSpPr/>
              <p:nvPr/>
            </p:nvSpPr>
            <p:spPr>
              <a:xfrm>
                <a:off x="886303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4"/>
              <p:cNvSpPr/>
              <p:nvPr/>
            </p:nvSpPr>
            <p:spPr>
              <a:xfrm>
                <a:off x="886303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4"/>
              <p:cNvSpPr/>
              <p:nvPr/>
            </p:nvSpPr>
            <p:spPr>
              <a:xfrm>
                <a:off x="8855639" y="404953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4"/>
              <p:cNvSpPr/>
              <p:nvPr/>
            </p:nvSpPr>
            <p:spPr>
              <a:xfrm>
                <a:off x="886303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4"/>
              <p:cNvSpPr/>
              <p:nvPr/>
            </p:nvSpPr>
            <p:spPr>
              <a:xfrm>
                <a:off x="8855639" y="4338895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4"/>
              <p:cNvSpPr/>
              <p:nvPr/>
            </p:nvSpPr>
            <p:spPr>
              <a:xfrm>
                <a:off x="886303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4"/>
              <p:cNvSpPr/>
              <p:nvPr/>
            </p:nvSpPr>
            <p:spPr>
              <a:xfrm>
                <a:off x="8855639" y="4628260"/>
                <a:ext cx="52460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16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39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39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3" y="678"/>
                      <a:pt x="440" y="555"/>
                      <a:pt x="440" y="331"/>
                    </a:cubicBezTo>
                    <a:cubicBezTo>
                      <a:pt x="440" y="123"/>
                      <a:pt x="355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4"/>
              <p:cNvSpPr/>
              <p:nvPr/>
            </p:nvSpPr>
            <p:spPr>
              <a:xfrm>
                <a:off x="886303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7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4" name="Google Shape;1244;p4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"/>
            <p:cNvSpPr/>
            <p:nvPr/>
          </p:nvSpPr>
          <p:spPr>
            <a:xfrm>
              <a:off x="826878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"/>
            <p:cNvSpPr/>
            <p:nvPr/>
          </p:nvSpPr>
          <p:spPr>
            <a:xfrm>
              <a:off x="826139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"/>
            <p:cNvSpPr/>
            <p:nvPr/>
          </p:nvSpPr>
          <p:spPr>
            <a:xfrm>
              <a:off x="826139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"/>
            <p:cNvSpPr/>
            <p:nvPr/>
          </p:nvSpPr>
          <p:spPr>
            <a:xfrm>
              <a:off x="826878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bg>
      <p:bgPr>
        <a:gradFill>
          <a:gsLst>
            <a:gs pos="0">
              <a:srgbClr val="D4F9FE"/>
            </a:gs>
            <a:gs pos="100000">
              <a:srgbClr val="59E2F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61" name="Google Shape;9461;p31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9462" name="Google Shape;9462;p31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1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31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31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1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31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31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31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31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31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31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31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31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31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31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31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31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31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31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31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31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31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1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1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1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1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1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1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1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1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1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1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1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1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1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1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1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1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1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1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1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1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1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1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1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1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1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1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1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1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5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1253" name="Google Shape;1253;p5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" name="Google Shape;1303;p5"/>
          <p:cNvGrpSpPr/>
          <p:nvPr/>
        </p:nvGrpSpPr>
        <p:grpSpPr>
          <a:xfrm>
            <a:off x="110918" y="206"/>
            <a:ext cx="8922164" cy="5143474"/>
            <a:chOff x="110918" y="206"/>
            <a:chExt cx="8922164" cy="5143474"/>
          </a:xfrm>
        </p:grpSpPr>
        <p:sp>
          <p:nvSpPr>
            <p:cNvPr id="1304" name="Google Shape;1304;p5"/>
            <p:cNvSpPr/>
            <p:nvPr/>
          </p:nvSpPr>
          <p:spPr>
            <a:xfrm>
              <a:off x="66597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"/>
            <p:cNvSpPr/>
            <p:nvPr/>
          </p:nvSpPr>
          <p:spPr>
            <a:xfrm>
              <a:off x="66597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"/>
            <p:cNvSpPr/>
            <p:nvPr/>
          </p:nvSpPr>
          <p:spPr>
            <a:xfrm>
              <a:off x="66597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"/>
            <p:cNvSpPr/>
            <p:nvPr/>
          </p:nvSpPr>
          <p:spPr>
            <a:xfrm>
              <a:off x="657752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"/>
            <p:cNvSpPr/>
            <p:nvPr/>
          </p:nvSpPr>
          <p:spPr>
            <a:xfrm>
              <a:off x="657752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"/>
            <p:cNvSpPr/>
            <p:nvPr/>
          </p:nvSpPr>
          <p:spPr>
            <a:xfrm>
              <a:off x="66597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"/>
            <p:cNvSpPr/>
            <p:nvPr/>
          </p:nvSpPr>
          <p:spPr>
            <a:xfrm>
              <a:off x="657752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"/>
            <p:cNvSpPr/>
            <p:nvPr/>
          </p:nvSpPr>
          <p:spPr>
            <a:xfrm>
              <a:off x="66597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"/>
            <p:cNvSpPr/>
            <p:nvPr/>
          </p:nvSpPr>
          <p:spPr>
            <a:xfrm>
              <a:off x="657752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"/>
            <p:cNvSpPr/>
            <p:nvPr/>
          </p:nvSpPr>
          <p:spPr>
            <a:xfrm>
              <a:off x="657752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"/>
            <p:cNvSpPr/>
            <p:nvPr/>
          </p:nvSpPr>
          <p:spPr>
            <a:xfrm>
              <a:off x="66597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"/>
            <p:cNvSpPr/>
            <p:nvPr/>
          </p:nvSpPr>
          <p:spPr>
            <a:xfrm>
              <a:off x="66597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"/>
            <p:cNvSpPr/>
            <p:nvPr/>
          </p:nvSpPr>
          <p:spPr>
            <a:xfrm>
              <a:off x="66597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"/>
            <p:cNvSpPr/>
            <p:nvPr/>
          </p:nvSpPr>
          <p:spPr>
            <a:xfrm>
              <a:off x="657752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"/>
            <p:cNvSpPr/>
            <p:nvPr/>
          </p:nvSpPr>
          <p:spPr>
            <a:xfrm>
              <a:off x="66597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"/>
            <p:cNvSpPr/>
            <p:nvPr/>
          </p:nvSpPr>
          <p:spPr>
            <a:xfrm>
              <a:off x="66597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"/>
            <p:cNvSpPr/>
            <p:nvPr/>
          </p:nvSpPr>
          <p:spPr>
            <a:xfrm>
              <a:off x="657752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"/>
            <p:cNvSpPr/>
            <p:nvPr/>
          </p:nvSpPr>
          <p:spPr>
            <a:xfrm>
              <a:off x="66597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2" name="Google Shape;1322;p5"/>
            <p:cNvGrpSpPr/>
            <p:nvPr/>
          </p:nvGrpSpPr>
          <p:grpSpPr>
            <a:xfrm>
              <a:off x="8706192" y="206"/>
              <a:ext cx="53414" cy="5143474"/>
              <a:chOff x="8511811" y="206"/>
              <a:chExt cx="53414" cy="5143474"/>
            </a:xfrm>
          </p:grpSpPr>
          <p:sp>
            <p:nvSpPr>
              <p:cNvPr id="1323" name="Google Shape;1323;p5"/>
              <p:cNvSpPr/>
              <p:nvPr/>
            </p:nvSpPr>
            <p:spPr>
              <a:xfrm>
                <a:off x="8520038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5"/>
              <p:cNvSpPr/>
              <p:nvPr/>
            </p:nvSpPr>
            <p:spPr>
              <a:xfrm>
                <a:off x="8520038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5"/>
              <p:cNvSpPr/>
              <p:nvPr/>
            </p:nvSpPr>
            <p:spPr>
              <a:xfrm>
                <a:off x="8520038" y="28957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5"/>
              <p:cNvSpPr/>
              <p:nvPr/>
            </p:nvSpPr>
            <p:spPr>
              <a:xfrm>
                <a:off x="851181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1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5"/>
              <p:cNvSpPr/>
              <p:nvPr/>
            </p:nvSpPr>
            <p:spPr>
              <a:xfrm>
                <a:off x="851181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5"/>
              <p:cNvSpPr/>
              <p:nvPr/>
            </p:nvSpPr>
            <p:spPr>
              <a:xfrm>
                <a:off x="8520038" y="72308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5"/>
              <p:cNvSpPr/>
              <p:nvPr/>
            </p:nvSpPr>
            <p:spPr>
              <a:xfrm>
                <a:off x="851181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5"/>
              <p:cNvSpPr/>
              <p:nvPr/>
            </p:nvSpPr>
            <p:spPr>
              <a:xfrm>
                <a:off x="8520038" y="101244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5"/>
              <p:cNvSpPr/>
              <p:nvPr/>
            </p:nvSpPr>
            <p:spPr>
              <a:xfrm>
                <a:off x="851181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5"/>
              <p:cNvSpPr/>
              <p:nvPr/>
            </p:nvSpPr>
            <p:spPr>
              <a:xfrm>
                <a:off x="851181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5"/>
              <p:cNvSpPr/>
              <p:nvPr/>
            </p:nvSpPr>
            <p:spPr>
              <a:xfrm>
                <a:off x="8520038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5"/>
              <p:cNvSpPr/>
              <p:nvPr/>
            </p:nvSpPr>
            <p:spPr>
              <a:xfrm>
                <a:off x="8520038" y="159117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5"/>
              <p:cNvSpPr/>
              <p:nvPr/>
            </p:nvSpPr>
            <p:spPr>
              <a:xfrm>
                <a:off x="8520038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5"/>
              <p:cNvSpPr/>
              <p:nvPr/>
            </p:nvSpPr>
            <p:spPr>
              <a:xfrm>
                <a:off x="851181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62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5"/>
              <p:cNvSpPr/>
              <p:nvPr/>
            </p:nvSpPr>
            <p:spPr>
              <a:xfrm>
                <a:off x="8520038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5"/>
              <p:cNvSpPr/>
              <p:nvPr/>
            </p:nvSpPr>
            <p:spPr>
              <a:xfrm>
                <a:off x="8520038" y="217002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5"/>
              <p:cNvSpPr/>
              <p:nvPr/>
            </p:nvSpPr>
            <p:spPr>
              <a:xfrm>
                <a:off x="851181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16" y="617"/>
                      <a:pt x="224" y="617"/>
                    </a:cubicBezTo>
                    <a:cubicBezTo>
                      <a:pt x="139" y="617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24"/>
                      <a:pt x="0" y="348"/>
                    </a:cubicBezTo>
                    <a:cubicBezTo>
                      <a:pt x="0" y="563"/>
                      <a:pt x="85" y="679"/>
                      <a:pt x="216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5"/>
              <p:cNvSpPr/>
              <p:nvPr/>
            </p:nvSpPr>
            <p:spPr>
              <a:xfrm>
                <a:off x="8520038" y="245939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5"/>
              <p:cNvSpPr/>
              <p:nvPr/>
            </p:nvSpPr>
            <p:spPr>
              <a:xfrm>
                <a:off x="851181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5"/>
              <p:cNvSpPr/>
              <p:nvPr/>
            </p:nvSpPr>
            <p:spPr>
              <a:xfrm>
                <a:off x="8520038" y="2748758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5"/>
              <p:cNvSpPr/>
              <p:nvPr/>
            </p:nvSpPr>
            <p:spPr>
              <a:xfrm>
                <a:off x="851181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2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5"/>
              <p:cNvSpPr/>
              <p:nvPr/>
            </p:nvSpPr>
            <p:spPr>
              <a:xfrm>
                <a:off x="8520038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5"/>
              <p:cNvSpPr/>
              <p:nvPr/>
            </p:nvSpPr>
            <p:spPr>
              <a:xfrm>
                <a:off x="851181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16"/>
                      <a:pt x="224" y="616"/>
                    </a:cubicBezTo>
                    <a:cubicBezTo>
                      <a:pt x="139" y="616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5"/>
              <p:cNvSpPr/>
              <p:nvPr/>
            </p:nvSpPr>
            <p:spPr>
              <a:xfrm>
                <a:off x="851181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5"/>
              <p:cNvSpPr/>
              <p:nvPr/>
            </p:nvSpPr>
            <p:spPr>
              <a:xfrm>
                <a:off x="8520038" y="347258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5"/>
              <p:cNvSpPr/>
              <p:nvPr/>
            </p:nvSpPr>
            <p:spPr>
              <a:xfrm>
                <a:off x="851181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5"/>
              <p:cNvSpPr/>
              <p:nvPr/>
            </p:nvSpPr>
            <p:spPr>
              <a:xfrm>
                <a:off x="851181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16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23"/>
                      <a:pt x="0" y="347"/>
                    </a:cubicBezTo>
                    <a:cubicBezTo>
                      <a:pt x="0" y="563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5"/>
              <p:cNvSpPr/>
              <p:nvPr/>
            </p:nvSpPr>
            <p:spPr>
              <a:xfrm>
                <a:off x="851181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0" y="116"/>
                      <a:pt x="0" y="339"/>
                    </a:cubicBezTo>
                    <a:cubicBezTo>
                      <a:pt x="0" y="555"/>
                      <a:pt x="85" y="678"/>
                      <a:pt x="216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5"/>
              <p:cNvSpPr/>
              <p:nvPr/>
            </p:nvSpPr>
            <p:spPr>
              <a:xfrm>
                <a:off x="8520038" y="40513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5"/>
              <p:cNvSpPr/>
              <p:nvPr/>
            </p:nvSpPr>
            <p:spPr>
              <a:xfrm>
                <a:off x="8520038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5"/>
              <p:cNvSpPr/>
              <p:nvPr/>
            </p:nvSpPr>
            <p:spPr>
              <a:xfrm>
                <a:off x="8520038" y="43406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5"/>
              <p:cNvSpPr/>
              <p:nvPr/>
            </p:nvSpPr>
            <p:spPr>
              <a:xfrm>
                <a:off x="851181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5"/>
              <p:cNvSpPr/>
              <p:nvPr/>
            </p:nvSpPr>
            <p:spPr>
              <a:xfrm>
                <a:off x="8520038" y="46300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5"/>
              <p:cNvSpPr/>
              <p:nvPr/>
            </p:nvSpPr>
            <p:spPr>
              <a:xfrm>
                <a:off x="851181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5"/>
              <p:cNvSpPr/>
              <p:nvPr/>
            </p:nvSpPr>
            <p:spPr>
              <a:xfrm>
                <a:off x="8520038" y="49194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1"/>
                    </a:moveTo>
                    <a:lnTo>
                      <a:pt x="1" y="78"/>
                    </a:lnTo>
                    <a:lnTo>
                      <a:pt x="16" y="139"/>
                    </a:lnTo>
                    <a:lnTo>
                      <a:pt x="132" y="78"/>
                    </a:lnTo>
                    <a:lnTo>
                      <a:pt x="132" y="656"/>
                    </a:lnTo>
                    <a:lnTo>
                      <a:pt x="216" y="656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5"/>
              <p:cNvSpPr/>
              <p:nvPr/>
            </p:nvSpPr>
            <p:spPr>
              <a:xfrm>
                <a:off x="851181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16" y="609"/>
                      <a:pt x="224" y="609"/>
                    </a:cubicBezTo>
                    <a:cubicBezTo>
                      <a:pt x="139" y="609"/>
                      <a:pt x="85" y="509"/>
                      <a:pt x="85" y="340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0" y="116"/>
                      <a:pt x="0" y="340"/>
                    </a:cubicBezTo>
                    <a:cubicBezTo>
                      <a:pt x="0" y="555"/>
                      <a:pt x="85" y="679"/>
                      <a:pt x="216" y="679"/>
                    </a:cubicBezTo>
                    <a:cubicBezTo>
                      <a:pt x="362" y="679"/>
                      <a:pt x="447" y="555"/>
                      <a:pt x="447" y="332"/>
                    </a:cubicBezTo>
                    <a:cubicBezTo>
                      <a:pt x="447" y="124"/>
                      <a:pt x="362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9" name="Google Shape;1359;p5"/>
            <p:cNvGrpSpPr/>
            <p:nvPr/>
          </p:nvGrpSpPr>
          <p:grpSpPr>
            <a:xfrm>
              <a:off x="8979668" y="206"/>
              <a:ext cx="53414" cy="5143474"/>
              <a:chOff x="8712171" y="206"/>
              <a:chExt cx="53414" cy="5143474"/>
            </a:xfrm>
          </p:grpSpPr>
          <p:sp>
            <p:nvSpPr>
              <p:cNvPr id="1360" name="Google Shape;1360;p5"/>
              <p:cNvSpPr/>
              <p:nvPr/>
            </p:nvSpPr>
            <p:spPr>
              <a:xfrm>
                <a:off x="8720398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5"/>
              <p:cNvSpPr/>
              <p:nvPr/>
            </p:nvSpPr>
            <p:spPr>
              <a:xfrm>
                <a:off x="8720398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5"/>
              <p:cNvSpPr/>
              <p:nvPr/>
            </p:nvSpPr>
            <p:spPr>
              <a:xfrm>
                <a:off x="8720398" y="28957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5"/>
              <p:cNvSpPr/>
              <p:nvPr/>
            </p:nvSpPr>
            <p:spPr>
              <a:xfrm>
                <a:off x="8712171" y="432883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1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5"/>
              <p:cNvSpPr/>
              <p:nvPr/>
            </p:nvSpPr>
            <p:spPr>
              <a:xfrm>
                <a:off x="8712171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5"/>
              <p:cNvSpPr/>
              <p:nvPr/>
            </p:nvSpPr>
            <p:spPr>
              <a:xfrm>
                <a:off x="8720398" y="72308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5"/>
              <p:cNvSpPr/>
              <p:nvPr/>
            </p:nvSpPr>
            <p:spPr>
              <a:xfrm>
                <a:off x="8712171" y="86639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5"/>
              <p:cNvSpPr/>
              <p:nvPr/>
            </p:nvSpPr>
            <p:spPr>
              <a:xfrm>
                <a:off x="8720398" y="101244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5"/>
              <p:cNvSpPr/>
              <p:nvPr/>
            </p:nvSpPr>
            <p:spPr>
              <a:xfrm>
                <a:off x="8712171" y="115575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0"/>
                      <a:pt x="224" y="610"/>
                    </a:cubicBezTo>
                    <a:cubicBezTo>
                      <a:pt x="147" y="610"/>
                      <a:pt x="93" y="517"/>
                      <a:pt x="93" y="348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5"/>
              <p:cNvSpPr/>
              <p:nvPr/>
            </p:nvSpPr>
            <p:spPr>
              <a:xfrm>
                <a:off x="8712171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5"/>
              <p:cNvSpPr/>
              <p:nvPr/>
            </p:nvSpPr>
            <p:spPr>
              <a:xfrm>
                <a:off x="8720398" y="144703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5"/>
              <p:cNvSpPr/>
              <p:nvPr/>
            </p:nvSpPr>
            <p:spPr>
              <a:xfrm>
                <a:off x="8720398" y="159117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5"/>
              <p:cNvSpPr/>
              <p:nvPr/>
            </p:nvSpPr>
            <p:spPr>
              <a:xfrm>
                <a:off x="8720398" y="1736397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5"/>
              <p:cNvSpPr/>
              <p:nvPr/>
            </p:nvSpPr>
            <p:spPr>
              <a:xfrm>
                <a:off x="8712171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62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5"/>
              <p:cNvSpPr/>
              <p:nvPr/>
            </p:nvSpPr>
            <p:spPr>
              <a:xfrm>
                <a:off x="8720398" y="202576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5"/>
              <p:cNvSpPr/>
              <p:nvPr/>
            </p:nvSpPr>
            <p:spPr>
              <a:xfrm>
                <a:off x="8720398" y="217002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5"/>
              <p:cNvSpPr/>
              <p:nvPr/>
            </p:nvSpPr>
            <p:spPr>
              <a:xfrm>
                <a:off x="8712171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40"/>
                    </a:cubicBezTo>
                    <a:cubicBezTo>
                      <a:pt x="363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8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24"/>
                      <a:pt x="0" y="348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70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5"/>
              <p:cNvSpPr/>
              <p:nvPr/>
            </p:nvSpPr>
            <p:spPr>
              <a:xfrm>
                <a:off x="8720398" y="245939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5"/>
              <p:cNvSpPr/>
              <p:nvPr/>
            </p:nvSpPr>
            <p:spPr>
              <a:xfrm>
                <a:off x="8712171" y="26027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5"/>
              <p:cNvSpPr/>
              <p:nvPr/>
            </p:nvSpPr>
            <p:spPr>
              <a:xfrm>
                <a:off x="8720398" y="2748758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5"/>
              <p:cNvSpPr/>
              <p:nvPr/>
            </p:nvSpPr>
            <p:spPr>
              <a:xfrm>
                <a:off x="8712171" y="289206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5"/>
              <p:cNvSpPr/>
              <p:nvPr/>
            </p:nvSpPr>
            <p:spPr>
              <a:xfrm>
                <a:off x="8720398" y="3038123"/>
                <a:ext cx="26826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5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6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5"/>
              <p:cNvSpPr/>
              <p:nvPr/>
            </p:nvSpPr>
            <p:spPr>
              <a:xfrm>
                <a:off x="8712171" y="31814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16"/>
                      <a:pt x="224" y="616"/>
                    </a:cubicBezTo>
                    <a:cubicBezTo>
                      <a:pt x="147" y="616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5"/>
              <p:cNvSpPr/>
              <p:nvPr/>
            </p:nvSpPr>
            <p:spPr>
              <a:xfrm>
                <a:off x="8712171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5"/>
              <p:cNvSpPr/>
              <p:nvPr/>
            </p:nvSpPr>
            <p:spPr>
              <a:xfrm>
                <a:off x="8720398" y="347258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5"/>
              <p:cNvSpPr/>
              <p:nvPr/>
            </p:nvSpPr>
            <p:spPr>
              <a:xfrm>
                <a:off x="8712171" y="36159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5"/>
              <p:cNvSpPr/>
              <p:nvPr/>
            </p:nvSpPr>
            <p:spPr>
              <a:xfrm>
                <a:off x="8712171" y="37601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63" y="170"/>
                      <a:pt x="363" y="339"/>
                    </a:cubicBezTo>
                    <a:cubicBezTo>
                      <a:pt x="363" y="509"/>
                      <a:pt x="316" y="609"/>
                      <a:pt x="224" y="609"/>
                    </a:cubicBezTo>
                    <a:cubicBezTo>
                      <a:pt x="147" y="609"/>
                      <a:pt x="93" y="516"/>
                      <a:pt x="93" y="347"/>
                    </a:cubicBezTo>
                    <a:cubicBezTo>
                      <a:pt x="93" y="170"/>
                      <a:pt x="147" y="69"/>
                      <a:pt x="224" y="69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23"/>
                      <a:pt x="0" y="347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5"/>
              <p:cNvSpPr/>
              <p:nvPr/>
            </p:nvSpPr>
            <p:spPr>
              <a:xfrm>
                <a:off x="8712171" y="390526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70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32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5"/>
              <p:cNvSpPr/>
              <p:nvPr/>
            </p:nvSpPr>
            <p:spPr>
              <a:xfrm>
                <a:off x="8720398" y="40513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5"/>
              <p:cNvSpPr/>
              <p:nvPr/>
            </p:nvSpPr>
            <p:spPr>
              <a:xfrm>
                <a:off x="8720398" y="41955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24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5"/>
              <p:cNvSpPr/>
              <p:nvPr/>
            </p:nvSpPr>
            <p:spPr>
              <a:xfrm>
                <a:off x="8720398" y="434068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5"/>
              <p:cNvSpPr/>
              <p:nvPr/>
            </p:nvSpPr>
            <p:spPr>
              <a:xfrm>
                <a:off x="8712171" y="44839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5"/>
              <p:cNvSpPr/>
              <p:nvPr/>
            </p:nvSpPr>
            <p:spPr>
              <a:xfrm>
                <a:off x="8720398" y="4630049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5"/>
              <p:cNvSpPr/>
              <p:nvPr/>
            </p:nvSpPr>
            <p:spPr>
              <a:xfrm>
                <a:off x="8712171" y="47733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5"/>
              <p:cNvSpPr/>
              <p:nvPr/>
            </p:nvSpPr>
            <p:spPr>
              <a:xfrm>
                <a:off x="8720398" y="4919414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24" y="139"/>
                    </a:lnTo>
                    <a:lnTo>
                      <a:pt x="132" y="78"/>
                    </a:lnTo>
                    <a:lnTo>
                      <a:pt x="139" y="78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5"/>
              <p:cNvSpPr/>
              <p:nvPr/>
            </p:nvSpPr>
            <p:spPr>
              <a:xfrm>
                <a:off x="8712171" y="506272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3" y="170"/>
                      <a:pt x="363" y="332"/>
                    </a:cubicBezTo>
                    <a:cubicBezTo>
                      <a:pt x="363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40"/>
                    </a:cubicBezTo>
                    <a:cubicBezTo>
                      <a:pt x="93" y="162"/>
                      <a:pt x="147" y="70"/>
                      <a:pt x="224" y="70"/>
                    </a:cubicBezTo>
                    <a:close/>
                    <a:moveTo>
                      <a:pt x="232" y="1"/>
                    </a:moveTo>
                    <a:cubicBezTo>
                      <a:pt x="101" y="1"/>
                      <a:pt x="0" y="116"/>
                      <a:pt x="0" y="340"/>
                    </a:cubicBezTo>
                    <a:cubicBezTo>
                      <a:pt x="8" y="555"/>
                      <a:pt x="93" y="679"/>
                      <a:pt x="224" y="679"/>
                    </a:cubicBezTo>
                    <a:cubicBezTo>
                      <a:pt x="370" y="679"/>
                      <a:pt x="447" y="555"/>
                      <a:pt x="447" y="332"/>
                    </a:cubicBezTo>
                    <a:cubicBezTo>
                      <a:pt x="447" y="124"/>
                      <a:pt x="363" y="1"/>
                      <a:pt x="232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6" name="Google Shape;1396;p5"/>
            <p:cNvGrpSpPr/>
            <p:nvPr/>
          </p:nvGrpSpPr>
          <p:grpSpPr>
            <a:xfrm>
              <a:off x="110918" y="206"/>
              <a:ext cx="53295" cy="4852321"/>
              <a:chOff x="62135" y="206"/>
              <a:chExt cx="53295" cy="4852321"/>
            </a:xfrm>
          </p:grpSpPr>
          <p:sp>
            <p:nvSpPr>
              <p:cNvPr id="1397" name="Google Shape;1397;p5"/>
              <p:cNvSpPr/>
              <p:nvPr/>
            </p:nvSpPr>
            <p:spPr>
              <a:xfrm>
                <a:off x="70362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5"/>
              <p:cNvSpPr/>
              <p:nvPr/>
            </p:nvSpPr>
            <p:spPr>
              <a:xfrm>
                <a:off x="70362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5"/>
              <p:cNvSpPr/>
              <p:nvPr/>
            </p:nvSpPr>
            <p:spPr>
              <a:xfrm>
                <a:off x="70362" y="288618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0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5"/>
              <p:cNvSpPr/>
              <p:nvPr/>
            </p:nvSpPr>
            <p:spPr>
              <a:xfrm>
                <a:off x="70362" y="43371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5"/>
              <p:cNvSpPr/>
              <p:nvPr/>
            </p:nvSpPr>
            <p:spPr>
              <a:xfrm>
                <a:off x="62135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7"/>
                      <a:pt x="93" y="347"/>
                    </a:cubicBezTo>
                    <a:cubicBezTo>
                      <a:pt x="93" y="163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5"/>
              <p:cNvSpPr/>
              <p:nvPr/>
            </p:nvSpPr>
            <p:spPr>
              <a:xfrm>
                <a:off x="62135" y="722248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5"/>
              <p:cNvSpPr/>
              <p:nvPr/>
            </p:nvSpPr>
            <p:spPr>
              <a:xfrm>
                <a:off x="70362" y="86830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5"/>
              <p:cNvSpPr/>
              <p:nvPr/>
            </p:nvSpPr>
            <p:spPr>
              <a:xfrm>
                <a:off x="62135" y="1010660"/>
                <a:ext cx="53295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6" y="617"/>
                      <a:pt x="93" y="517"/>
                      <a:pt x="93" y="347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5"/>
              <p:cNvSpPr/>
              <p:nvPr/>
            </p:nvSpPr>
            <p:spPr>
              <a:xfrm>
                <a:off x="70362" y="1156713"/>
                <a:ext cx="26707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4" extrusionOk="0">
                    <a:moveTo>
                      <a:pt x="147" y="1"/>
                    </a:moveTo>
                    <a:lnTo>
                      <a:pt x="0" y="85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5"/>
              <p:cNvSpPr/>
              <p:nvPr/>
            </p:nvSpPr>
            <p:spPr>
              <a:xfrm>
                <a:off x="62135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5"/>
              <p:cNvSpPr/>
              <p:nvPr/>
            </p:nvSpPr>
            <p:spPr>
              <a:xfrm>
                <a:off x="70362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5"/>
              <p:cNvSpPr/>
              <p:nvPr/>
            </p:nvSpPr>
            <p:spPr>
              <a:xfrm>
                <a:off x="62135" y="159034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5"/>
              <p:cNvSpPr/>
              <p:nvPr/>
            </p:nvSpPr>
            <p:spPr>
              <a:xfrm>
                <a:off x="70362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5"/>
              <p:cNvSpPr/>
              <p:nvPr/>
            </p:nvSpPr>
            <p:spPr>
              <a:xfrm>
                <a:off x="62135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5"/>
              <p:cNvSpPr/>
              <p:nvPr/>
            </p:nvSpPr>
            <p:spPr>
              <a:xfrm>
                <a:off x="70362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5"/>
              <p:cNvSpPr/>
              <p:nvPr/>
            </p:nvSpPr>
            <p:spPr>
              <a:xfrm>
                <a:off x="70362" y="216990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16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5"/>
              <p:cNvSpPr/>
              <p:nvPr/>
            </p:nvSpPr>
            <p:spPr>
              <a:xfrm>
                <a:off x="62135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5"/>
              <p:cNvSpPr/>
              <p:nvPr/>
            </p:nvSpPr>
            <p:spPr>
              <a:xfrm>
                <a:off x="62135" y="245843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5"/>
              <p:cNvSpPr/>
              <p:nvPr/>
            </p:nvSpPr>
            <p:spPr>
              <a:xfrm>
                <a:off x="70362" y="260449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5"/>
              <p:cNvSpPr/>
              <p:nvPr/>
            </p:nvSpPr>
            <p:spPr>
              <a:xfrm>
                <a:off x="62135" y="274780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5"/>
              <p:cNvSpPr/>
              <p:nvPr/>
            </p:nvSpPr>
            <p:spPr>
              <a:xfrm>
                <a:off x="70362" y="289385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5"/>
              <p:cNvSpPr/>
              <p:nvPr/>
            </p:nvSpPr>
            <p:spPr>
              <a:xfrm>
                <a:off x="70362" y="303812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5"/>
              <p:cNvSpPr/>
              <p:nvPr/>
            </p:nvSpPr>
            <p:spPr>
              <a:xfrm>
                <a:off x="62135" y="3181315"/>
                <a:ext cx="53295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80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10"/>
                      <a:pt x="316" y="610"/>
                      <a:pt x="224" y="610"/>
                    </a:cubicBezTo>
                    <a:cubicBezTo>
                      <a:pt x="146" y="610"/>
                      <a:pt x="93" y="517"/>
                      <a:pt x="93" y="348"/>
                    </a:cubicBezTo>
                    <a:cubicBezTo>
                      <a:pt x="93" y="170"/>
                      <a:pt x="146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5"/>
              <p:cNvSpPr/>
              <p:nvPr/>
            </p:nvSpPr>
            <p:spPr>
              <a:xfrm>
                <a:off x="62135" y="332653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09"/>
                      <a:pt x="93" y="339"/>
                    </a:cubicBezTo>
                    <a:cubicBezTo>
                      <a:pt x="93" y="162"/>
                      <a:pt x="146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5"/>
              <p:cNvSpPr/>
              <p:nvPr/>
            </p:nvSpPr>
            <p:spPr>
              <a:xfrm>
                <a:off x="62135" y="347080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2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5"/>
              <p:cNvSpPr/>
              <p:nvPr/>
            </p:nvSpPr>
            <p:spPr>
              <a:xfrm>
                <a:off x="70362" y="361685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5"/>
              <p:cNvSpPr/>
              <p:nvPr/>
            </p:nvSpPr>
            <p:spPr>
              <a:xfrm>
                <a:off x="70362" y="37619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5"/>
              <p:cNvSpPr/>
              <p:nvPr/>
            </p:nvSpPr>
            <p:spPr>
              <a:xfrm>
                <a:off x="70362" y="390621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5"/>
              <p:cNvSpPr/>
              <p:nvPr/>
            </p:nvSpPr>
            <p:spPr>
              <a:xfrm>
                <a:off x="62135" y="404953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62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5"/>
              <p:cNvSpPr/>
              <p:nvPr/>
            </p:nvSpPr>
            <p:spPr>
              <a:xfrm>
                <a:off x="70362" y="419558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5"/>
              <p:cNvSpPr/>
              <p:nvPr/>
            </p:nvSpPr>
            <p:spPr>
              <a:xfrm>
                <a:off x="62135" y="4338895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5"/>
              <p:cNvSpPr/>
              <p:nvPr/>
            </p:nvSpPr>
            <p:spPr>
              <a:xfrm>
                <a:off x="70362" y="4484949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5"/>
              <p:cNvSpPr/>
              <p:nvPr/>
            </p:nvSpPr>
            <p:spPr>
              <a:xfrm>
                <a:off x="62135" y="462826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4" y="69"/>
                    </a:moveTo>
                    <a:cubicBezTo>
                      <a:pt x="316" y="69"/>
                      <a:pt x="362" y="170"/>
                      <a:pt x="362" y="339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6" y="609"/>
                      <a:pt x="93" y="516"/>
                      <a:pt x="93" y="347"/>
                    </a:cubicBezTo>
                    <a:cubicBezTo>
                      <a:pt x="93" y="170"/>
                      <a:pt x="146" y="69"/>
                      <a:pt x="224" y="69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23"/>
                      <a:pt x="0" y="339"/>
                    </a:cubicBezTo>
                    <a:cubicBezTo>
                      <a:pt x="8" y="563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5"/>
              <p:cNvSpPr/>
              <p:nvPr/>
            </p:nvSpPr>
            <p:spPr>
              <a:xfrm>
                <a:off x="70362" y="4774314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16" y="147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1" name="Google Shape;1431;p5"/>
            <p:cNvGrpSpPr/>
            <p:nvPr/>
          </p:nvGrpSpPr>
          <p:grpSpPr>
            <a:xfrm>
              <a:off x="384275" y="206"/>
              <a:ext cx="53414" cy="4852321"/>
              <a:chOff x="418506" y="206"/>
              <a:chExt cx="53414" cy="4852321"/>
            </a:xfrm>
          </p:grpSpPr>
          <p:sp>
            <p:nvSpPr>
              <p:cNvPr id="1432" name="Google Shape;1432;p5"/>
              <p:cNvSpPr/>
              <p:nvPr/>
            </p:nvSpPr>
            <p:spPr>
              <a:xfrm>
                <a:off x="426733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5"/>
              <p:cNvSpPr/>
              <p:nvPr/>
            </p:nvSpPr>
            <p:spPr>
              <a:xfrm>
                <a:off x="426733" y="1443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5"/>
              <p:cNvSpPr/>
              <p:nvPr/>
            </p:nvSpPr>
            <p:spPr>
              <a:xfrm>
                <a:off x="426733" y="288618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5"/>
              <p:cNvSpPr/>
              <p:nvPr/>
            </p:nvSpPr>
            <p:spPr>
              <a:xfrm>
                <a:off x="426733" y="43371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5"/>
              <p:cNvSpPr/>
              <p:nvPr/>
            </p:nvSpPr>
            <p:spPr>
              <a:xfrm>
                <a:off x="418506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7"/>
                      <a:pt x="85" y="347"/>
                    </a:cubicBezTo>
                    <a:cubicBezTo>
                      <a:pt x="85" y="163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5"/>
              <p:cNvSpPr/>
              <p:nvPr/>
            </p:nvSpPr>
            <p:spPr>
              <a:xfrm>
                <a:off x="418506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5"/>
              <p:cNvSpPr/>
              <p:nvPr/>
            </p:nvSpPr>
            <p:spPr>
              <a:xfrm>
                <a:off x="426733" y="86830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5"/>
              <p:cNvSpPr/>
              <p:nvPr/>
            </p:nvSpPr>
            <p:spPr>
              <a:xfrm>
                <a:off x="418506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9"/>
                    </a:cubicBezTo>
                    <a:cubicBezTo>
                      <a:pt x="355" y="509"/>
                      <a:pt x="309" y="617"/>
                      <a:pt x="224" y="617"/>
                    </a:cubicBezTo>
                    <a:cubicBezTo>
                      <a:pt x="139" y="617"/>
                      <a:pt x="85" y="517"/>
                      <a:pt x="85" y="347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4"/>
                      <a:pt x="1" y="347"/>
                    </a:cubicBezTo>
                    <a:cubicBezTo>
                      <a:pt x="1" y="563"/>
                      <a:pt x="85" y="686"/>
                      <a:pt x="216" y="686"/>
                    </a:cubicBezTo>
                    <a:cubicBezTo>
                      <a:pt x="363" y="686"/>
                      <a:pt x="447" y="563"/>
                      <a:pt x="447" y="339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5"/>
              <p:cNvSpPr/>
              <p:nvPr/>
            </p:nvSpPr>
            <p:spPr>
              <a:xfrm>
                <a:off x="426733" y="1156713"/>
                <a:ext cx="25872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64" extrusionOk="0">
                    <a:moveTo>
                      <a:pt x="140" y="1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63"/>
                    </a:lnTo>
                    <a:lnTo>
                      <a:pt x="217" y="663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5"/>
              <p:cNvSpPr/>
              <p:nvPr/>
            </p:nvSpPr>
            <p:spPr>
              <a:xfrm>
                <a:off x="418506" y="130097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1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5"/>
              <p:cNvSpPr/>
              <p:nvPr/>
            </p:nvSpPr>
            <p:spPr>
              <a:xfrm>
                <a:off x="426733" y="144703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5"/>
              <p:cNvSpPr/>
              <p:nvPr/>
            </p:nvSpPr>
            <p:spPr>
              <a:xfrm>
                <a:off x="418506" y="159034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5"/>
              <p:cNvSpPr/>
              <p:nvPr/>
            </p:nvSpPr>
            <p:spPr>
              <a:xfrm>
                <a:off x="426733" y="1736397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5"/>
              <p:cNvSpPr/>
              <p:nvPr/>
            </p:nvSpPr>
            <p:spPr>
              <a:xfrm>
                <a:off x="418506" y="187970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55" y="162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62"/>
                      <a:pt x="224" y="62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5"/>
              <p:cNvSpPr/>
              <p:nvPr/>
            </p:nvSpPr>
            <p:spPr>
              <a:xfrm>
                <a:off x="426733" y="2025762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5"/>
              <p:cNvSpPr/>
              <p:nvPr/>
            </p:nvSpPr>
            <p:spPr>
              <a:xfrm>
                <a:off x="426733" y="216990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2" y="656"/>
                    </a:lnTo>
                    <a:lnTo>
                      <a:pt x="217" y="656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5"/>
              <p:cNvSpPr/>
              <p:nvPr/>
            </p:nvSpPr>
            <p:spPr>
              <a:xfrm>
                <a:off x="418506" y="231322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09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5"/>
              <p:cNvSpPr/>
              <p:nvPr/>
            </p:nvSpPr>
            <p:spPr>
              <a:xfrm>
                <a:off x="418506" y="245843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5"/>
              <p:cNvSpPr/>
              <p:nvPr/>
            </p:nvSpPr>
            <p:spPr>
              <a:xfrm>
                <a:off x="426733" y="260449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5"/>
              <p:cNvSpPr/>
              <p:nvPr/>
            </p:nvSpPr>
            <p:spPr>
              <a:xfrm>
                <a:off x="418506" y="2747804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5"/>
              <p:cNvSpPr/>
              <p:nvPr/>
            </p:nvSpPr>
            <p:spPr>
              <a:xfrm>
                <a:off x="426733" y="2893858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5"/>
              <p:cNvSpPr/>
              <p:nvPr/>
            </p:nvSpPr>
            <p:spPr>
              <a:xfrm>
                <a:off x="426733" y="303812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5"/>
              <p:cNvSpPr/>
              <p:nvPr/>
            </p:nvSpPr>
            <p:spPr>
              <a:xfrm>
                <a:off x="418506" y="3181315"/>
                <a:ext cx="53414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0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40"/>
                    </a:cubicBezTo>
                    <a:cubicBezTo>
                      <a:pt x="355" y="510"/>
                      <a:pt x="309" y="610"/>
                      <a:pt x="224" y="610"/>
                    </a:cubicBezTo>
                    <a:cubicBezTo>
                      <a:pt x="139" y="610"/>
                      <a:pt x="85" y="517"/>
                      <a:pt x="85" y="348"/>
                    </a:cubicBezTo>
                    <a:cubicBezTo>
                      <a:pt x="85" y="170"/>
                      <a:pt x="147" y="70"/>
                      <a:pt x="224" y="70"/>
                    </a:cubicBezTo>
                    <a:close/>
                    <a:moveTo>
                      <a:pt x="224" y="1"/>
                    </a:moveTo>
                    <a:cubicBezTo>
                      <a:pt x="93" y="1"/>
                      <a:pt x="1" y="124"/>
                      <a:pt x="1" y="340"/>
                    </a:cubicBezTo>
                    <a:cubicBezTo>
                      <a:pt x="1" y="563"/>
                      <a:pt x="85" y="679"/>
                      <a:pt x="216" y="679"/>
                    </a:cubicBezTo>
                    <a:cubicBezTo>
                      <a:pt x="363" y="679"/>
                      <a:pt x="447" y="556"/>
                      <a:pt x="447" y="332"/>
                    </a:cubicBezTo>
                    <a:cubicBezTo>
                      <a:pt x="447" y="124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5"/>
              <p:cNvSpPr/>
              <p:nvPr/>
            </p:nvSpPr>
            <p:spPr>
              <a:xfrm>
                <a:off x="418506" y="332653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55" y="170"/>
                      <a:pt x="355" y="332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09"/>
                      <a:pt x="85" y="339"/>
                    </a:cubicBezTo>
                    <a:cubicBezTo>
                      <a:pt x="85" y="162"/>
                      <a:pt x="147" y="70"/>
                      <a:pt x="224" y="70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16"/>
                      <a:pt x="1" y="339"/>
                    </a:cubicBezTo>
                    <a:cubicBezTo>
                      <a:pt x="1" y="555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2"/>
                    </a:cubicBezTo>
                    <a:cubicBezTo>
                      <a:pt x="447" y="124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5"/>
              <p:cNvSpPr/>
              <p:nvPr/>
            </p:nvSpPr>
            <p:spPr>
              <a:xfrm>
                <a:off x="418506" y="347080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1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2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5"/>
              <p:cNvSpPr/>
              <p:nvPr/>
            </p:nvSpPr>
            <p:spPr>
              <a:xfrm>
                <a:off x="426733" y="3616853"/>
                <a:ext cx="25872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5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5"/>
              <p:cNvSpPr/>
              <p:nvPr/>
            </p:nvSpPr>
            <p:spPr>
              <a:xfrm>
                <a:off x="426733" y="3761953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5"/>
              <p:cNvSpPr/>
              <p:nvPr/>
            </p:nvSpPr>
            <p:spPr>
              <a:xfrm>
                <a:off x="426733" y="390621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6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5"/>
              <p:cNvSpPr/>
              <p:nvPr/>
            </p:nvSpPr>
            <p:spPr>
              <a:xfrm>
                <a:off x="418506" y="404953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62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5"/>
              <p:cNvSpPr/>
              <p:nvPr/>
            </p:nvSpPr>
            <p:spPr>
              <a:xfrm>
                <a:off x="426733" y="419558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5"/>
              <p:cNvSpPr/>
              <p:nvPr/>
            </p:nvSpPr>
            <p:spPr>
              <a:xfrm>
                <a:off x="418506" y="4338895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5"/>
              <p:cNvSpPr/>
              <p:nvPr/>
            </p:nvSpPr>
            <p:spPr>
              <a:xfrm>
                <a:off x="426733" y="4484949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5"/>
              <p:cNvSpPr/>
              <p:nvPr/>
            </p:nvSpPr>
            <p:spPr>
              <a:xfrm>
                <a:off x="418506" y="4628260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9"/>
                    </a:moveTo>
                    <a:cubicBezTo>
                      <a:pt x="316" y="69"/>
                      <a:pt x="355" y="170"/>
                      <a:pt x="355" y="339"/>
                    </a:cubicBezTo>
                    <a:cubicBezTo>
                      <a:pt x="355" y="509"/>
                      <a:pt x="309" y="609"/>
                      <a:pt x="224" y="609"/>
                    </a:cubicBezTo>
                    <a:cubicBezTo>
                      <a:pt x="139" y="609"/>
                      <a:pt x="85" y="516"/>
                      <a:pt x="85" y="347"/>
                    </a:cubicBezTo>
                    <a:cubicBezTo>
                      <a:pt x="85" y="170"/>
                      <a:pt x="147" y="69"/>
                      <a:pt x="224" y="69"/>
                    </a:cubicBezTo>
                    <a:close/>
                    <a:moveTo>
                      <a:pt x="224" y="0"/>
                    </a:moveTo>
                    <a:cubicBezTo>
                      <a:pt x="93" y="0"/>
                      <a:pt x="1" y="123"/>
                      <a:pt x="1" y="339"/>
                    </a:cubicBezTo>
                    <a:cubicBezTo>
                      <a:pt x="1" y="563"/>
                      <a:pt x="85" y="678"/>
                      <a:pt x="216" y="678"/>
                    </a:cubicBezTo>
                    <a:cubicBezTo>
                      <a:pt x="363" y="678"/>
                      <a:pt x="447" y="555"/>
                      <a:pt x="447" y="331"/>
                    </a:cubicBezTo>
                    <a:cubicBezTo>
                      <a:pt x="447" y="123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5"/>
              <p:cNvSpPr/>
              <p:nvPr/>
            </p:nvSpPr>
            <p:spPr>
              <a:xfrm>
                <a:off x="426733" y="4774314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40" y="0"/>
                    </a:moveTo>
                    <a:lnTo>
                      <a:pt x="1" y="77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2" y="655"/>
                    </a:lnTo>
                    <a:lnTo>
                      <a:pt x="217" y="655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6" name="Google Shape;1466;p5"/>
            <p:cNvSpPr/>
            <p:nvPr/>
          </p:nvSpPr>
          <p:spPr>
            <a:xfrm>
              <a:off x="939336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"/>
            <p:cNvSpPr/>
            <p:nvPr/>
          </p:nvSpPr>
          <p:spPr>
            <a:xfrm>
              <a:off x="939336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"/>
            <p:cNvSpPr/>
            <p:nvPr/>
          </p:nvSpPr>
          <p:spPr>
            <a:xfrm>
              <a:off x="939336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"/>
            <p:cNvSpPr/>
            <p:nvPr/>
          </p:nvSpPr>
          <p:spPr>
            <a:xfrm>
              <a:off x="939336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"/>
            <p:cNvSpPr/>
            <p:nvPr/>
          </p:nvSpPr>
          <p:spPr>
            <a:xfrm>
              <a:off x="93110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"/>
            <p:cNvSpPr/>
            <p:nvPr/>
          </p:nvSpPr>
          <p:spPr>
            <a:xfrm>
              <a:off x="93110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"/>
            <p:cNvSpPr/>
            <p:nvPr/>
          </p:nvSpPr>
          <p:spPr>
            <a:xfrm>
              <a:off x="939336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"/>
            <p:cNvSpPr/>
            <p:nvPr/>
          </p:nvSpPr>
          <p:spPr>
            <a:xfrm>
              <a:off x="93110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"/>
            <p:cNvSpPr/>
            <p:nvPr/>
          </p:nvSpPr>
          <p:spPr>
            <a:xfrm>
              <a:off x="816841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"/>
            <p:cNvSpPr/>
            <p:nvPr/>
          </p:nvSpPr>
          <p:spPr>
            <a:xfrm>
              <a:off x="816841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"/>
            <p:cNvSpPr/>
            <p:nvPr/>
          </p:nvSpPr>
          <p:spPr>
            <a:xfrm>
              <a:off x="816841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"/>
            <p:cNvSpPr/>
            <p:nvPr/>
          </p:nvSpPr>
          <p:spPr>
            <a:xfrm>
              <a:off x="816841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"/>
            <p:cNvSpPr/>
            <p:nvPr/>
          </p:nvSpPr>
          <p:spPr>
            <a:xfrm>
              <a:off x="816019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"/>
            <p:cNvSpPr/>
            <p:nvPr/>
          </p:nvSpPr>
          <p:spPr>
            <a:xfrm>
              <a:off x="816019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"/>
            <p:cNvSpPr/>
            <p:nvPr/>
          </p:nvSpPr>
          <p:spPr>
            <a:xfrm>
              <a:off x="816841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"/>
            <p:cNvSpPr/>
            <p:nvPr/>
          </p:nvSpPr>
          <p:spPr>
            <a:xfrm>
              <a:off x="816019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"/>
            <p:cNvSpPr/>
            <p:nvPr/>
          </p:nvSpPr>
          <p:spPr>
            <a:xfrm>
              <a:off x="8441061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"/>
            <p:cNvSpPr/>
            <p:nvPr/>
          </p:nvSpPr>
          <p:spPr>
            <a:xfrm>
              <a:off x="8441061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"/>
            <p:cNvSpPr/>
            <p:nvPr/>
          </p:nvSpPr>
          <p:spPr>
            <a:xfrm>
              <a:off x="8441061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"/>
            <p:cNvSpPr/>
            <p:nvPr/>
          </p:nvSpPr>
          <p:spPr>
            <a:xfrm>
              <a:off x="8441061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"/>
            <p:cNvSpPr/>
            <p:nvPr/>
          </p:nvSpPr>
          <p:spPr>
            <a:xfrm>
              <a:off x="8433669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"/>
            <p:cNvSpPr/>
            <p:nvPr/>
          </p:nvSpPr>
          <p:spPr>
            <a:xfrm>
              <a:off x="8433669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"/>
            <p:cNvSpPr/>
            <p:nvPr/>
          </p:nvSpPr>
          <p:spPr>
            <a:xfrm>
              <a:off x="8441061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"/>
            <p:cNvSpPr/>
            <p:nvPr/>
          </p:nvSpPr>
          <p:spPr>
            <a:xfrm>
              <a:off x="8433669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"/>
            <p:cNvSpPr/>
            <p:nvPr/>
          </p:nvSpPr>
          <p:spPr>
            <a:xfrm>
              <a:off x="8441061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"/>
            <p:cNvSpPr/>
            <p:nvPr/>
          </p:nvSpPr>
          <p:spPr>
            <a:xfrm>
              <a:off x="8433669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"/>
            <p:cNvSpPr/>
            <p:nvPr/>
          </p:nvSpPr>
          <p:spPr>
            <a:xfrm>
              <a:off x="8441061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"/>
            <p:cNvSpPr/>
            <p:nvPr/>
          </p:nvSpPr>
          <p:spPr>
            <a:xfrm>
              <a:off x="8433669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"/>
            <p:cNvSpPr/>
            <p:nvPr/>
          </p:nvSpPr>
          <p:spPr>
            <a:xfrm>
              <a:off x="8441061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"/>
            <p:cNvSpPr/>
            <p:nvPr/>
          </p:nvSpPr>
          <p:spPr>
            <a:xfrm>
              <a:off x="8433669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"/>
            <p:cNvSpPr/>
            <p:nvPr/>
          </p:nvSpPr>
          <p:spPr>
            <a:xfrm>
              <a:off x="8441061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"/>
            <p:cNvSpPr/>
            <p:nvPr/>
          </p:nvSpPr>
          <p:spPr>
            <a:xfrm>
              <a:off x="8441061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"/>
            <p:cNvSpPr/>
            <p:nvPr/>
          </p:nvSpPr>
          <p:spPr>
            <a:xfrm>
              <a:off x="8433669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"/>
            <p:cNvSpPr/>
            <p:nvPr/>
          </p:nvSpPr>
          <p:spPr>
            <a:xfrm>
              <a:off x="8433669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5"/>
          <p:cNvSpPr txBox="1">
            <a:spLocks noGrp="1"/>
          </p:cNvSpPr>
          <p:nvPr>
            <p:ph type="subTitle" idx="1"/>
          </p:nvPr>
        </p:nvSpPr>
        <p:spPr>
          <a:xfrm>
            <a:off x="823525" y="2486050"/>
            <a:ext cx="25146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1501" name="Google Shape;1501;p5"/>
          <p:cNvSpPr txBox="1">
            <a:spLocks noGrp="1"/>
          </p:cNvSpPr>
          <p:nvPr>
            <p:ph type="subTitle" idx="2"/>
          </p:nvPr>
        </p:nvSpPr>
        <p:spPr>
          <a:xfrm>
            <a:off x="823525" y="2968128"/>
            <a:ext cx="25146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2" name="Google Shape;1502;p5"/>
          <p:cNvSpPr txBox="1">
            <a:spLocks noGrp="1"/>
          </p:cNvSpPr>
          <p:nvPr>
            <p:ph type="subTitle" idx="3"/>
          </p:nvPr>
        </p:nvSpPr>
        <p:spPr>
          <a:xfrm>
            <a:off x="5805900" y="2486050"/>
            <a:ext cx="25146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1503" name="Google Shape;1503;p5"/>
          <p:cNvSpPr txBox="1">
            <a:spLocks noGrp="1"/>
          </p:cNvSpPr>
          <p:nvPr>
            <p:ph type="subTitle" idx="4"/>
          </p:nvPr>
        </p:nvSpPr>
        <p:spPr>
          <a:xfrm>
            <a:off x="5805900" y="2968130"/>
            <a:ext cx="25146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4" name="Google Shape;1504;p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6" name="Google Shape;1506;p6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1507" name="Google Shape;1507;p6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6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6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6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6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6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6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6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6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6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6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6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6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6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6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6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6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6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6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6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6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6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6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6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6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6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6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6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6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6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6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6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6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6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6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6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6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6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6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6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6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6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6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6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6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6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6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6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6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6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1558" name="Google Shape;1558;p6"/>
          <p:cNvGrpSpPr/>
          <p:nvPr/>
        </p:nvGrpSpPr>
        <p:grpSpPr>
          <a:xfrm>
            <a:off x="145881" y="206"/>
            <a:ext cx="8852237" cy="5143474"/>
            <a:chOff x="145881" y="206"/>
            <a:chExt cx="8852237" cy="5143474"/>
          </a:xfrm>
        </p:grpSpPr>
        <p:grpSp>
          <p:nvGrpSpPr>
            <p:cNvPr id="1559" name="Google Shape;1559;p6"/>
            <p:cNvGrpSpPr/>
            <p:nvPr/>
          </p:nvGrpSpPr>
          <p:grpSpPr>
            <a:xfrm>
              <a:off x="145881" y="206"/>
              <a:ext cx="600248" cy="4852321"/>
              <a:chOff x="384275" y="206"/>
              <a:chExt cx="600248" cy="4852321"/>
            </a:xfrm>
          </p:grpSpPr>
          <p:sp>
            <p:nvSpPr>
              <p:cNvPr id="1560" name="Google Shape;1560;p6"/>
              <p:cNvSpPr/>
              <p:nvPr/>
            </p:nvSpPr>
            <p:spPr>
              <a:xfrm>
                <a:off x="665978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6"/>
              <p:cNvSpPr/>
              <p:nvPr/>
            </p:nvSpPr>
            <p:spPr>
              <a:xfrm>
                <a:off x="665978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6"/>
              <p:cNvSpPr/>
              <p:nvPr/>
            </p:nvSpPr>
            <p:spPr>
              <a:xfrm>
                <a:off x="665978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6"/>
              <p:cNvSpPr/>
              <p:nvPr/>
            </p:nvSpPr>
            <p:spPr>
              <a:xfrm>
                <a:off x="657752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6"/>
              <p:cNvSpPr/>
              <p:nvPr/>
            </p:nvSpPr>
            <p:spPr>
              <a:xfrm>
                <a:off x="657752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6"/>
              <p:cNvSpPr/>
              <p:nvPr/>
            </p:nvSpPr>
            <p:spPr>
              <a:xfrm>
                <a:off x="665978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6"/>
              <p:cNvSpPr/>
              <p:nvPr/>
            </p:nvSpPr>
            <p:spPr>
              <a:xfrm>
                <a:off x="657752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6"/>
              <p:cNvSpPr/>
              <p:nvPr/>
            </p:nvSpPr>
            <p:spPr>
              <a:xfrm>
                <a:off x="665978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6"/>
              <p:cNvSpPr/>
              <p:nvPr/>
            </p:nvSpPr>
            <p:spPr>
              <a:xfrm>
                <a:off x="657752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63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6"/>
              <p:cNvSpPr/>
              <p:nvPr/>
            </p:nvSpPr>
            <p:spPr>
              <a:xfrm>
                <a:off x="657752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6"/>
              <p:cNvSpPr/>
              <p:nvPr/>
            </p:nvSpPr>
            <p:spPr>
              <a:xfrm>
                <a:off x="665978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6"/>
              <p:cNvSpPr/>
              <p:nvPr/>
            </p:nvSpPr>
            <p:spPr>
              <a:xfrm>
                <a:off x="665978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6"/>
              <p:cNvSpPr/>
              <p:nvPr/>
            </p:nvSpPr>
            <p:spPr>
              <a:xfrm>
                <a:off x="665978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6"/>
              <p:cNvSpPr/>
              <p:nvPr/>
            </p:nvSpPr>
            <p:spPr>
              <a:xfrm>
                <a:off x="657752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6"/>
              <p:cNvSpPr/>
              <p:nvPr/>
            </p:nvSpPr>
            <p:spPr>
              <a:xfrm>
                <a:off x="665978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6"/>
              <p:cNvSpPr/>
              <p:nvPr/>
            </p:nvSpPr>
            <p:spPr>
              <a:xfrm>
                <a:off x="665978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6"/>
              <p:cNvSpPr/>
              <p:nvPr/>
            </p:nvSpPr>
            <p:spPr>
              <a:xfrm>
                <a:off x="657752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6"/>
              <p:cNvSpPr/>
              <p:nvPr/>
            </p:nvSpPr>
            <p:spPr>
              <a:xfrm>
                <a:off x="665978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8" name="Google Shape;1578;p6"/>
              <p:cNvGrpSpPr/>
              <p:nvPr/>
            </p:nvGrpSpPr>
            <p:grpSpPr>
              <a:xfrm>
                <a:off x="384275" y="206"/>
                <a:ext cx="53414" cy="4852321"/>
                <a:chOff x="418506" y="206"/>
                <a:chExt cx="53414" cy="4852321"/>
              </a:xfrm>
            </p:grpSpPr>
            <p:sp>
              <p:nvSpPr>
                <p:cNvPr id="1579" name="Google Shape;1579;p6"/>
                <p:cNvSpPr/>
                <p:nvPr/>
              </p:nvSpPr>
              <p:spPr>
                <a:xfrm>
                  <a:off x="426733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" name="Google Shape;1580;p6"/>
                <p:cNvSpPr/>
                <p:nvPr/>
              </p:nvSpPr>
              <p:spPr>
                <a:xfrm>
                  <a:off x="426733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" name="Google Shape;1581;p6"/>
                <p:cNvSpPr/>
                <p:nvPr/>
              </p:nvSpPr>
              <p:spPr>
                <a:xfrm>
                  <a:off x="426733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2" name="Google Shape;1582;p6"/>
                <p:cNvSpPr/>
                <p:nvPr/>
              </p:nvSpPr>
              <p:spPr>
                <a:xfrm>
                  <a:off x="426733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3" name="Google Shape;1583;p6"/>
                <p:cNvSpPr/>
                <p:nvPr/>
              </p:nvSpPr>
              <p:spPr>
                <a:xfrm>
                  <a:off x="418506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4" name="Google Shape;1584;p6"/>
                <p:cNvSpPr/>
                <p:nvPr/>
              </p:nvSpPr>
              <p:spPr>
                <a:xfrm>
                  <a:off x="418506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5" name="Google Shape;1585;p6"/>
                <p:cNvSpPr/>
                <p:nvPr/>
              </p:nvSpPr>
              <p:spPr>
                <a:xfrm>
                  <a:off x="426733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6" name="Google Shape;1586;p6"/>
                <p:cNvSpPr/>
                <p:nvPr/>
              </p:nvSpPr>
              <p:spPr>
                <a:xfrm>
                  <a:off x="418506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4"/>
                        <a:pt x="1" y="347"/>
                      </a:cubicBezTo>
                      <a:cubicBezTo>
                        <a:pt x="1" y="563"/>
                        <a:pt x="85" y="686"/>
                        <a:pt x="216" y="686"/>
                      </a:cubicBezTo>
                      <a:cubicBezTo>
                        <a:pt x="363" y="686"/>
                        <a:pt x="447" y="563"/>
                        <a:pt x="447" y="339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7" name="Google Shape;1587;p6"/>
                <p:cNvSpPr/>
                <p:nvPr/>
              </p:nvSpPr>
              <p:spPr>
                <a:xfrm>
                  <a:off x="426733" y="1156713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8" name="Google Shape;1588;p6"/>
                <p:cNvSpPr/>
                <p:nvPr/>
              </p:nvSpPr>
              <p:spPr>
                <a:xfrm>
                  <a:off x="418506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9" name="Google Shape;1589;p6"/>
                <p:cNvSpPr/>
                <p:nvPr/>
              </p:nvSpPr>
              <p:spPr>
                <a:xfrm>
                  <a:off x="426733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0" name="Google Shape;1590;p6"/>
                <p:cNvSpPr/>
                <p:nvPr/>
              </p:nvSpPr>
              <p:spPr>
                <a:xfrm>
                  <a:off x="418506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1" name="Google Shape;1591;p6"/>
                <p:cNvSpPr/>
                <p:nvPr/>
              </p:nvSpPr>
              <p:spPr>
                <a:xfrm>
                  <a:off x="426733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2" name="Google Shape;1592;p6"/>
                <p:cNvSpPr/>
                <p:nvPr/>
              </p:nvSpPr>
              <p:spPr>
                <a:xfrm>
                  <a:off x="418506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3" name="Google Shape;1593;p6"/>
                <p:cNvSpPr/>
                <p:nvPr/>
              </p:nvSpPr>
              <p:spPr>
                <a:xfrm>
                  <a:off x="426733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4" name="Google Shape;1594;p6"/>
                <p:cNvSpPr/>
                <p:nvPr/>
              </p:nvSpPr>
              <p:spPr>
                <a:xfrm>
                  <a:off x="426733" y="216990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5" name="Google Shape;1595;p6"/>
                <p:cNvSpPr/>
                <p:nvPr/>
              </p:nvSpPr>
              <p:spPr>
                <a:xfrm>
                  <a:off x="418506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" name="Google Shape;1596;p6"/>
                <p:cNvSpPr/>
                <p:nvPr/>
              </p:nvSpPr>
              <p:spPr>
                <a:xfrm>
                  <a:off x="418506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" name="Google Shape;1597;p6"/>
                <p:cNvSpPr/>
                <p:nvPr/>
              </p:nvSpPr>
              <p:spPr>
                <a:xfrm>
                  <a:off x="426733" y="260449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8" name="Google Shape;1598;p6"/>
                <p:cNvSpPr/>
                <p:nvPr/>
              </p:nvSpPr>
              <p:spPr>
                <a:xfrm>
                  <a:off x="418506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9" name="Google Shape;1599;p6"/>
                <p:cNvSpPr/>
                <p:nvPr/>
              </p:nvSpPr>
              <p:spPr>
                <a:xfrm>
                  <a:off x="426733" y="289385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0" name="Google Shape;1600;p6"/>
                <p:cNvSpPr/>
                <p:nvPr/>
              </p:nvSpPr>
              <p:spPr>
                <a:xfrm>
                  <a:off x="426733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1" name="Google Shape;1601;p6"/>
                <p:cNvSpPr/>
                <p:nvPr/>
              </p:nvSpPr>
              <p:spPr>
                <a:xfrm>
                  <a:off x="418506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2" name="Google Shape;1602;p6"/>
                <p:cNvSpPr/>
                <p:nvPr/>
              </p:nvSpPr>
              <p:spPr>
                <a:xfrm>
                  <a:off x="418506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3" name="Google Shape;1603;p6"/>
                <p:cNvSpPr/>
                <p:nvPr/>
              </p:nvSpPr>
              <p:spPr>
                <a:xfrm>
                  <a:off x="418506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2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4" name="Google Shape;1604;p6"/>
                <p:cNvSpPr/>
                <p:nvPr/>
              </p:nvSpPr>
              <p:spPr>
                <a:xfrm>
                  <a:off x="426733" y="361685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1605;p6"/>
                <p:cNvSpPr/>
                <p:nvPr/>
              </p:nvSpPr>
              <p:spPr>
                <a:xfrm>
                  <a:off x="426733" y="37619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6" name="Google Shape;1606;p6"/>
                <p:cNvSpPr/>
                <p:nvPr/>
              </p:nvSpPr>
              <p:spPr>
                <a:xfrm>
                  <a:off x="426733" y="390621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7" name="Google Shape;1607;p6"/>
                <p:cNvSpPr/>
                <p:nvPr/>
              </p:nvSpPr>
              <p:spPr>
                <a:xfrm>
                  <a:off x="418506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1608;p6"/>
                <p:cNvSpPr/>
                <p:nvPr/>
              </p:nvSpPr>
              <p:spPr>
                <a:xfrm>
                  <a:off x="426733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1609;p6"/>
                <p:cNvSpPr/>
                <p:nvPr/>
              </p:nvSpPr>
              <p:spPr>
                <a:xfrm>
                  <a:off x="418506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1610;p6"/>
                <p:cNvSpPr/>
                <p:nvPr/>
              </p:nvSpPr>
              <p:spPr>
                <a:xfrm>
                  <a:off x="426733" y="44849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6"/>
                <p:cNvSpPr/>
                <p:nvPr/>
              </p:nvSpPr>
              <p:spPr>
                <a:xfrm>
                  <a:off x="418506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" name="Google Shape;1612;p6"/>
                <p:cNvSpPr/>
                <p:nvPr/>
              </p:nvSpPr>
              <p:spPr>
                <a:xfrm>
                  <a:off x="426733" y="47743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3" name="Google Shape;1613;p6"/>
              <p:cNvSpPr/>
              <p:nvPr/>
            </p:nvSpPr>
            <p:spPr>
              <a:xfrm>
                <a:off x="939336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6"/>
              <p:cNvSpPr/>
              <p:nvPr/>
            </p:nvSpPr>
            <p:spPr>
              <a:xfrm>
                <a:off x="939336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6"/>
              <p:cNvSpPr/>
              <p:nvPr/>
            </p:nvSpPr>
            <p:spPr>
              <a:xfrm>
                <a:off x="939336" y="288618"/>
                <a:ext cx="26826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64" extrusionOk="0">
                    <a:moveTo>
                      <a:pt x="147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6"/>
              <p:cNvSpPr/>
              <p:nvPr/>
            </p:nvSpPr>
            <p:spPr>
              <a:xfrm>
                <a:off x="939336" y="4337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6"/>
              <p:cNvSpPr/>
              <p:nvPr/>
            </p:nvSpPr>
            <p:spPr>
              <a:xfrm>
                <a:off x="931109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7" y="609"/>
                      <a:pt x="93" y="517"/>
                      <a:pt x="93" y="347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1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6"/>
              <p:cNvSpPr/>
              <p:nvPr/>
            </p:nvSpPr>
            <p:spPr>
              <a:xfrm>
                <a:off x="931109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6"/>
              <p:cNvSpPr/>
              <p:nvPr/>
            </p:nvSpPr>
            <p:spPr>
              <a:xfrm>
                <a:off x="939336" y="86830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6"/>
              <p:cNvSpPr/>
              <p:nvPr/>
            </p:nvSpPr>
            <p:spPr>
              <a:xfrm>
                <a:off x="931109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7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1" name="Google Shape;1621;p6"/>
            <p:cNvGrpSpPr/>
            <p:nvPr/>
          </p:nvGrpSpPr>
          <p:grpSpPr>
            <a:xfrm>
              <a:off x="8398705" y="206"/>
              <a:ext cx="599413" cy="5143474"/>
              <a:chOff x="8322446" y="206"/>
              <a:chExt cx="599413" cy="5143474"/>
            </a:xfrm>
          </p:grpSpPr>
          <p:sp>
            <p:nvSpPr>
              <p:cNvPr id="1622" name="Google Shape;1622;p6"/>
              <p:cNvSpPr/>
              <p:nvPr/>
            </p:nvSpPr>
            <p:spPr>
              <a:xfrm>
                <a:off x="8330672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6"/>
              <p:cNvSpPr/>
              <p:nvPr/>
            </p:nvSpPr>
            <p:spPr>
              <a:xfrm>
                <a:off x="8603314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24" name="Google Shape;1624;p6"/>
              <p:cNvGrpSpPr/>
              <p:nvPr/>
            </p:nvGrpSpPr>
            <p:grpSpPr>
              <a:xfrm>
                <a:off x="8322446" y="206"/>
                <a:ext cx="599413" cy="5143474"/>
                <a:chOff x="8160192" y="206"/>
                <a:chExt cx="599413" cy="5143474"/>
              </a:xfrm>
            </p:grpSpPr>
            <p:grpSp>
              <p:nvGrpSpPr>
                <p:cNvPr id="1625" name="Google Shape;1625;p6"/>
                <p:cNvGrpSpPr/>
                <p:nvPr/>
              </p:nvGrpSpPr>
              <p:grpSpPr>
                <a:xfrm>
                  <a:off x="8706192" y="206"/>
                  <a:ext cx="53414" cy="5143474"/>
                  <a:chOff x="8511811" y="206"/>
                  <a:chExt cx="53414" cy="5143474"/>
                </a:xfrm>
              </p:grpSpPr>
              <p:sp>
                <p:nvSpPr>
                  <p:cNvPr id="1626" name="Google Shape;1626;p6"/>
                  <p:cNvSpPr/>
                  <p:nvPr/>
                </p:nvSpPr>
                <p:spPr>
                  <a:xfrm>
                    <a:off x="8520038" y="206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7" name="Google Shape;1627;p6"/>
                  <p:cNvSpPr/>
                  <p:nvPr/>
                </p:nvSpPr>
                <p:spPr>
                  <a:xfrm>
                    <a:off x="8520038" y="14435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8" name="Google Shape;1628;p6"/>
                  <p:cNvSpPr/>
                  <p:nvPr/>
                </p:nvSpPr>
                <p:spPr>
                  <a:xfrm>
                    <a:off x="8520038" y="28957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9" name="Google Shape;1629;p6"/>
                  <p:cNvSpPr/>
                  <p:nvPr/>
                </p:nvSpPr>
                <p:spPr>
                  <a:xfrm>
                    <a:off x="8511811" y="432883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1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0" name="Google Shape;1630;p6"/>
                  <p:cNvSpPr/>
                  <p:nvPr/>
                </p:nvSpPr>
                <p:spPr>
                  <a:xfrm>
                    <a:off x="8511811" y="57702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1" name="Google Shape;1631;p6"/>
                  <p:cNvSpPr/>
                  <p:nvPr/>
                </p:nvSpPr>
                <p:spPr>
                  <a:xfrm>
                    <a:off x="8520038" y="72308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2" name="Google Shape;1632;p6"/>
                  <p:cNvSpPr/>
                  <p:nvPr/>
                </p:nvSpPr>
                <p:spPr>
                  <a:xfrm>
                    <a:off x="8511811" y="86639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3" name="Google Shape;1633;p6"/>
                  <p:cNvSpPr/>
                  <p:nvPr/>
                </p:nvSpPr>
                <p:spPr>
                  <a:xfrm>
                    <a:off x="8520038" y="101244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4" name="Google Shape;1634;p6"/>
                  <p:cNvSpPr/>
                  <p:nvPr/>
                </p:nvSpPr>
                <p:spPr>
                  <a:xfrm>
                    <a:off x="8511811" y="115575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63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5" name="Google Shape;1635;p6"/>
                  <p:cNvSpPr/>
                  <p:nvPr/>
                </p:nvSpPr>
                <p:spPr>
                  <a:xfrm>
                    <a:off x="8511811" y="130097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6" name="Google Shape;1636;p6"/>
                  <p:cNvSpPr/>
                  <p:nvPr/>
                </p:nvSpPr>
                <p:spPr>
                  <a:xfrm>
                    <a:off x="8520038" y="144703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7" name="Google Shape;1637;p6"/>
                  <p:cNvSpPr/>
                  <p:nvPr/>
                </p:nvSpPr>
                <p:spPr>
                  <a:xfrm>
                    <a:off x="8520038" y="159117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8" name="Google Shape;1638;p6"/>
                  <p:cNvSpPr/>
                  <p:nvPr/>
                </p:nvSpPr>
                <p:spPr>
                  <a:xfrm>
                    <a:off x="8520038" y="1736397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9" name="Google Shape;1639;p6"/>
                  <p:cNvSpPr/>
                  <p:nvPr/>
                </p:nvSpPr>
                <p:spPr>
                  <a:xfrm>
                    <a:off x="8511811" y="187970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0" name="Google Shape;1640;p6"/>
                  <p:cNvSpPr/>
                  <p:nvPr/>
                </p:nvSpPr>
                <p:spPr>
                  <a:xfrm>
                    <a:off x="8520038" y="202576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1" name="Google Shape;1641;p6"/>
                  <p:cNvSpPr/>
                  <p:nvPr/>
                </p:nvSpPr>
                <p:spPr>
                  <a:xfrm>
                    <a:off x="8520038" y="217002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2" name="Google Shape;1642;p6"/>
                  <p:cNvSpPr/>
                  <p:nvPr/>
                </p:nvSpPr>
                <p:spPr>
                  <a:xfrm>
                    <a:off x="8511811" y="231322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3" name="Google Shape;1643;p6"/>
                  <p:cNvSpPr/>
                  <p:nvPr/>
                </p:nvSpPr>
                <p:spPr>
                  <a:xfrm>
                    <a:off x="8520038" y="245939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4" name="Google Shape;1644;p6"/>
                  <p:cNvSpPr/>
                  <p:nvPr/>
                </p:nvSpPr>
                <p:spPr>
                  <a:xfrm>
                    <a:off x="8511811" y="260270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5" name="Google Shape;1645;p6"/>
                  <p:cNvSpPr/>
                  <p:nvPr/>
                </p:nvSpPr>
                <p:spPr>
                  <a:xfrm>
                    <a:off x="8520038" y="274875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6" name="Google Shape;1646;p6"/>
                  <p:cNvSpPr/>
                  <p:nvPr/>
                </p:nvSpPr>
                <p:spPr>
                  <a:xfrm>
                    <a:off x="8511811" y="289206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7" name="Google Shape;1647;p6"/>
                  <p:cNvSpPr/>
                  <p:nvPr/>
                </p:nvSpPr>
                <p:spPr>
                  <a:xfrm>
                    <a:off x="8520038" y="303812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8" name="Google Shape;1648;p6"/>
                  <p:cNvSpPr/>
                  <p:nvPr/>
                </p:nvSpPr>
                <p:spPr>
                  <a:xfrm>
                    <a:off x="8511811" y="31814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9" name="Google Shape;1649;p6"/>
                  <p:cNvSpPr/>
                  <p:nvPr/>
                </p:nvSpPr>
                <p:spPr>
                  <a:xfrm>
                    <a:off x="8511811" y="33265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0" name="Google Shape;1650;p6"/>
                  <p:cNvSpPr/>
                  <p:nvPr/>
                </p:nvSpPr>
                <p:spPr>
                  <a:xfrm>
                    <a:off x="8520038" y="347258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1" name="Google Shape;1651;p6"/>
                  <p:cNvSpPr/>
                  <p:nvPr/>
                </p:nvSpPr>
                <p:spPr>
                  <a:xfrm>
                    <a:off x="8511811" y="361590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2" name="Google Shape;1652;p6"/>
                  <p:cNvSpPr/>
                  <p:nvPr/>
                </p:nvSpPr>
                <p:spPr>
                  <a:xfrm>
                    <a:off x="8511811" y="37601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3" name="Google Shape;1653;p6"/>
                  <p:cNvSpPr/>
                  <p:nvPr/>
                </p:nvSpPr>
                <p:spPr>
                  <a:xfrm>
                    <a:off x="8511811" y="39052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4" name="Google Shape;1654;p6"/>
                  <p:cNvSpPr/>
                  <p:nvPr/>
                </p:nvSpPr>
                <p:spPr>
                  <a:xfrm>
                    <a:off x="8520038" y="405131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5" name="Google Shape;1655;p6"/>
                  <p:cNvSpPr/>
                  <p:nvPr/>
                </p:nvSpPr>
                <p:spPr>
                  <a:xfrm>
                    <a:off x="8520038" y="41955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7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6" name="Google Shape;1656;p6"/>
                  <p:cNvSpPr/>
                  <p:nvPr/>
                </p:nvSpPr>
                <p:spPr>
                  <a:xfrm>
                    <a:off x="8520038" y="43406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7" name="Google Shape;1657;p6"/>
                  <p:cNvSpPr/>
                  <p:nvPr/>
                </p:nvSpPr>
                <p:spPr>
                  <a:xfrm>
                    <a:off x="8511811" y="448399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8" name="Google Shape;1658;p6"/>
                  <p:cNvSpPr/>
                  <p:nvPr/>
                </p:nvSpPr>
                <p:spPr>
                  <a:xfrm>
                    <a:off x="8520038" y="4630049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9" name="Google Shape;1659;p6"/>
                  <p:cNvSpPr/>
                  <p:nvPr/>
                </p:nvSpPr>
                <p:spPr>
                  <a:xfrm>
                    <a:off x="8511811" y="477336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0" name="Google Shape;1660;p6"/>
                  <p:cNvSpPr/>
                  <p:nvPr/>
                </p:nvSpPr>
                <p:spPr>
                  <a:xfrm>
                    <a:off x="8520038" y="491941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1" name="Google Shape;1661;p6"/>
                  <p:cNvSpPr/>
                  <p:nvPr/>
                </p:nvSpPr>
                <p:spPr>
                  <a:xfrm>
                    <a:off x="8511811" y="506272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62" name="Google Shape;1662;p6"/>
                <p:cNvSpPr/>
                <p:nvPr/>
              </p:nvSpPr>
              <p:spPr>
                <a:xfrm>
                  <a:off x="8168419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6"/>
                <p:cNvSpPr/>
                <p:nvPr/>
              </p:nvSpPr>
              <p:spPr>
                <a:xfrm>
                  <a:off x="8168419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39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6" y="663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6"/>
                <p:cNvSpPr/>
                <p:nvPr/>
              </p:nvSpPr>
              <p:spPr>
                <a:xfrm>
                  <a:off x="8168419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6"/>
                <p:cNvSpPr/>
                <p:nvPr/>
              </p:nvSpPr>
              <p:spPr>
                <a:xfrm>
                  <a:off x="8160192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6"/>
                <p:cNvSpPr/>
                <p:nvPr/>
              </p:nvSpPr>
              <p:spPr>
                <a:xfrm>
                  <a:off x="8160192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6"/>
                <p:cNvSpPr/>
                <p:nvPr/>
              </p:nvSpPr>
              <p:spPr>
                <a:xfrm>
                  <a:off x="8168419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6"/>
                <p:cNvSpPr/>
                <p:nvPr/>
              </p:nvSpPr>
              <p:spPr>
                <a:xfrm>
                  <a:off x="8160192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2" y="686"/>
                        <a:pt x="447" y="563"/>
                        <a:pt x="447" y="339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6"/>
                <p:cNvSpPr/>
                <p:nvPr/>
              </p:nvSpPr>
              <p:spPr>
                <a:xfrm>
                  <a:off x="8441061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" name="Google Shape;1670;p6"/>
                <p:cNvSpPr/>
                <p:nvPr/>
              </p:nvSpPr>
              <p:spPr>
                <a:xfrm>
                  <a:off x="8441061" y="288618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0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" name="Google Shape;1671;p6"/>
                <p:cNvSpPr/>
                <p:nvPr/>
              </p:nvSpPr>
              <p:spPr>
                <a:xfrm>
                  <a:off x="8441061" y="4337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" name="Google Shape;1672;p6"/>
                <p:cNvSpPr/>
                <p:nvPr/>
              </p:nvSpPr>
              <p:spPr>
                <a:xfrm>
                  <a:off x="8433669" y="57702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" name="Google Shape;1673;p6"/>
                <p:cNvSpPr/>
                <p:nvPr/>
              </p:nvSpPr>
              <p:spPr>
                <a:xfrm>
                  <a:off x="8433669" y="722248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" name="Google Shape;1674;p6"/>
                <p:cNvSpPr/>
                <p:nvPr/>
              </p:nvSpPr>
              <p:spPr>
                <a:xfrm>
                  <a:off x="8441061" y="86830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" name="Google Shape;1675;p6"/>
                <p:cNvSpPr/>
                <p:nvPr/>
              </p:nvSpPr>
              <p:spPr>
                <a:xfrm>
                  <a:off x="8433669" y="1010660"/>
                  <a:ext cx="52460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16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3" y="686"/>
                        <a:pt x="440" y="563"/>
                        <a:pt x="440" y="339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" name="Google Shape;1676;p6"/>
                <p:cNvSpPr/>
                <p:nvPr/>
              </p:nvSpPr>
              <p:spPr>
                <a:xfrm>
                  <a:off x="8441061" y="1156713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1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" name="Google Shape;1677;p6"/>
                <p:cNvSpPr/>
                <p:nvPr/>
              </p:nvSpPr>
              <p:spPr>
                <a:xfrm>
                  <a:off x="8433669" y="130097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" name="Google Shape;1678;p6"/>
                <p:cNvSpPr/>
                <p:nvPr/>
              </p:nvSpPr>
              <p:spPr>
                <a:xfrm>
                  <a:off x="8441061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6"/>
                <p:cNvSpPr/>
                <p:nvPr/>
              </p:nvSpPr>
              <p:spPr>
                <a:xfrm>
                  <a:off x="8433669" y="159034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6"/>
                <p:cNvSpPr/>
                <p:nvPr/>
              </p:nvSpPr>
              <p:spPr>
                <a:xfrm>
                  <a:off x="8441061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6"/>
                <p:cNvSpPr/>
                <p:nvPr/>
              </p:nvSpPr>
              <p:spPr>
                <a:xfrm>
                  <a:off x="8433669" y="187970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" name="Google Shape;1682;p6"/>
                <p:cNvSpPr/>
                <p:nvPr/>
              </p:nvSpPr>
              <p:spPr>
                <a:xfrm>
                  <a:off x="8441061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" name="Google Shape;1683;p6"/>
                <p:cNvSpPr/>
                <p:nvPr/>
              </p:nvSpPr>
              <p:spPr>
                <a:xfrm>
                  <a:off x="8441061" y="216990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" name="Google Shape;1684;p6"/>
                <p:cNvSpPr/>
                <p:nvPr/>
              </p:nvSpPr>
              <p:spPr>
                <a:xfrm>
                  <a:off x="8433669" y="231322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6"/>
                <p:cNvSpPr/>
                <p:nvPr/>
              </p:nvSpPr>
              <p:spPr>
                <a:xfrm>
                  <a:off x="8433669" y="245843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7" name="Google Shape;1687;p7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1688" name="Google Shape;1688;p7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7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7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7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7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8" name="Google Shape;1738;p7"/>
          <p:cNvSpPr txBox="1">
            <a:spLocks noGrp="1"/>
          </p:cNvSpPr>
          <p:nvPr>
            <p:ph type="subTitle" idx="1"/>
          </p:nvPr>
        </p:nvSpPr>
        <p:spPr>
          <a:xfrm>
            <a:off x="1116031" y="2562075"/>
            <a:ext cx="2958900" cy="11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39" name="Google Shape;1739;p7"/>
          <p:cNvSpPr txBox="1">
            <a:spLocks noGrp="1"/>
          </p:cNvSpPr>
          <p:nvPr>
            <p:ph type="title"/>
          </p:nvPr>
        </p:nvSpPr>
        <p:spPr>
          <a:xfrm>
            <a:off x="1116031" y="1408472"/>
            <a:ext cx="2958900" cy="11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1740" name="Google Shape;1740;p7"/>
          <p:cNvGrpSpPr/>
          <p:nvPr/>
        </p:nvGrpSpPr>
        <p:grpSpPr>
          <a:xfrm>
            <a:off x="145881" y="206"/>
            <a:ext cx="8852237" cy="5143474"/>
            <a:chOff x="145881" y="206"/>
            <a:chExt cx="8852237" cy="5143474"/>
          </a:xfrm>
        </p:grpSpPr>
        <p:grpSp>
          <p:nvGrpSpPr>
            <p:cNvPr id="1741" name="Google Shape;1741;p7"/>
            <p:cNvGrpSpPr/>
            <p:nvPr/>
          </p:nvGrpSpPr>
          <p:grpSpPr>
            <a:xfrm>
              <a:off x="145881" y="206"/>
              <a:ext cx="600248" cy="4852321"/>
              <a:chOff x="384275" y="206"/>
              <a:chExt cx="600248" cy="4852321"/>
            </a:xfrm>
          </p:grpSpPr>
          <p:sp>
            <p:nvSpPr>
              <p:cNvPr id="1742" name="Google Shape;1742;p7"/>
              <p:cNvSpPr/>
              <p:nvPr/>
            </p:nvSpPr>
            <p:spPr>
              <a:xfrm>
                <a:off x="665978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7"/>
              <p:cNvSpPr/>
              <p:nvPr/>
            </p:nvSpPr>
            <p:spPr>
              <a:xfrm>
                <a:off x="665978" y="14435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7"/>
              <p:cNvSpPr/>
              <p:nvPr/>
            </p:nvSpPr>
            <p:spPr>
              <a:xfrm>
                <a:off x="665978" y="28957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7"/>
              <p:cNvSpPr/>
              <p:nvPr/>
            </p:nvSpPr>
            <p:spPr>
              <a:xfrm>
                <a:off x="657752" y="432883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7"/>
              <p:cNvSpPr/>
              <p:nvPr/>
            </p:nvSpPr>
            <p:spPr>
              <a:xfrm>
                <a:off x="657752" y="57702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7"/>
              <p:cNvSpPr/>
              <p:nvPr/>
            </p:nvSpPr>
            <p:spPr>
              <a:xfrm>
                <a:off x="665978" y="723083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7"/>
              <p:cNvSpPr/>
              <p:nvPr/>
            </p:nvSpPr>
            <p:spPr>
              <a:xfrm>
                <a:off x="657752" y="866394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7"/>
              <p:cNvSpPr/>
              <p:nvPr/>
            </p:nvSpPr>
            <p:spPr>
              <a:xfrm>
                <a:off x="665978" y="101244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7"/>
              <p:cNvSpPr/>
              <p:nvPr/>
            </p:nvSpPr>
            <p:spPr>
              <a:xfrm>
                <a:off x="657752" y="115575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0"/>
                      <a:pt x="223" y="610"/>
                    </a:cubicBezTo>
                    <a:cubicBezTo>
                      <a:pt x="146" y="610"/>
                      <a:pt x="92" y="517"/>
                      <a:pt x="92" y="348"/>
                    </a:cubicBezTo>
                    <a:cubicBezTo>
                      <a:pt x="92" y="163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7"/>
              <p:cNvSpPr/>
              <p:nvPr/>
            </p:nvSpPr>
            <p:spPr>
              <a:xfrm>
                <a:off x="657752" y="130097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7"/>
              <p:cNvSpPr/>
              <p:nvPr/>
            </p:nvSpPr>
            <p:spPr>
              <a:xfrm>
                <a:off x="665978" y="144703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7"/>
              <p:cNvSpPr/>
              <p:nvPr/>
            </p:nvSpPr>
            <p:spPr>
              <a:xfrm>
                <a:off x="665978" y="1591178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1"/>
                    </a:moveTo>
                    <a:lnTo>
                      <a:pt x="0" y="78"/>
                    </a:lnTo>
                    <a:lnTo>
                      <a:pt x="23" y="147"/>
                    </a:lnTo>
                    <a:lnTo>
                      <a:pt x="131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7"/>
              <p:cNvSpPr/>
              <p:nvPr/>
            </p:nvSpPr>
            <p:spPr>
              <a:xfrm>
                <a:off x="665978" y="1736397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7"/>
              <p:cNvSpPr/>
              <p:nvPr/>
            </p:nvSpPr>
            <p:spPr>
              <a:xfrm>
                <a:off x="657752" y="1879709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62"/>
                      <a:pt x="362" y="332"/>
                    </a:cubicBezTo>
                    <a:cubicBezTo>
                      <a:pt x="362" y="501"/>
                      <a:pt x="316" y="609"/>
                      <a:pt x="223" y="609"/>
                    </a:cubicBezTo>
                    <a:cubicBezTo>
                      <a:pt x="146" y="609"/>
                      <a:pt x="92" y="509"/>
                      <a:pt x="92" y="339"/>
                    </a:cubicBezTo>
                    <a:cubicBezTo>
                      <a:pt x="92" y="162"/>
                      <a:pt x="146" y="70"/>
                      <a:pt x="223" y="70"/>
                    </a:cubicBezTo>
                    <a:close/>
                    <a:moveTo>
                      <a:pt x="231" y="0"/>
                    </a:moveTo>
                    <a:cubicBezTo>
                      <a:pt x="100" y="0"/>
                      <a:pt x="0" y="116"/>
                      <a:pt x="0" y="339"/>
                    </a:cubicBezTo>
                    <a:cubicBezTo>
                      <a:pt x="8" y="555"/>
                      <a:pt x="92" y="678"/>
                      <a:pt x="223" y="678"/>
                    </a:cubicBezTo>
                    <a:cubicBezTo>
                      <a:pt x="362" y="678"/>
                      <a:pt x="447" y="555"/>
                      <a:pt x="447" y="332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7"/>
              <p:cNvSpPr/>
              <p:nvPr/>
            </p:nvSpPr>
            <p:spPr>
              <a:xfrm>
                <a:off x="665978" y="2025762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1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7"/>
              <p:cNvSpPr/>
              <p:nvPr/>
            </p:nvSpPr>
            <p:spPr>
              <a:xfrm>
                <a:off x="665978" y="2170028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7"/>
              <p:cNvSpPr/>
              <p:nvPr/>
            </p:nvSpPr>
            <p:spPr>
              <a:xfrm>
                <a:off x="657752" y="2313220"/>
                <a:ext cx="53295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79" extrusionOk="0">
                    <a:moveTo>
                      <a:pt x="223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17"/>
                      <a:pt x="223" y="617"/>
                    </a:cubicBezTo>
                    <a:cubicBezTo>
                      <a:pt x="146" y="617"/>
                      <a:pt x="92" y="517"/>
                      <a:pt x="92" y="348"/>
                    </a:cubicBezTo>
                    <a:cubicBezTo>
                      <a:pt x="92" y="170"/>
                      <a:pt x="146" y="70"/>
                      <a:pt x="223" y="70"/>
                    </a:cubicBezTo>
                    <a:close/>
                    <a:moveTo>
                      <a:pt x="231" y="1"/>
                    </a:moveTo>
                    <a:cubicBezTo>
                      <a:pt x="100" y="1"/>
                      <a:pt x="0" y="124"/>
                      <a:pt x="0" y="348"/>
                    </a:cubicBezTo>
                    <a:cubicBezTo>
                      <a:pt x="8" y="563"/>
                      <a:pt x="92" y="679"/>
                      <a:pt x="223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7"/>
              <p:cNvSpPr/>
              <p:nvPr/>
            </p:nvSpPr>
            <p:spPr>
              <a:xfrm>
                <a:off x="665978" y="2459393"/>
                <a:ext cx="26707" cy="78094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5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46"/>
                    </a:lnTo>
                    <a:lnTo>
                      <a:pt x="131" y="85"/>
                    </a:lnTo>
                    <a:lnTo>
                      <a:pt x="139" y="85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41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60" name="Google Shape;1760;p7"/>
              <p:cNvGrpSpPr/>
              <p:nvPr/>
            </p:nvGrpSpPr>
            <p:grpSpPr>
              <a:xfrm>
                <a:off x="384275" y="206"/>
                <a:ext cx="53414" cy="4852321"/>
                <a:chOff x="418506" y="206"/>
                <a:chExt cx="53414" cy="4852321"/>
              </a:xfrm>
            </p:grpSpPr>
            <p:sp>
              <p:nvSpPr>
                <p:cNvPr id="1761" name="Google Shape;1761;p7"/>
                <p:cNvSpPr/>
                <p:nvPr/>
              </p:nvSpPr>
              <p:spPr>
                <a:xfrm>
                  <a:off x="426733" y="206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7"/>
                <p:cNvSpPr/>
                <p:nvPr/>
              </p:nvSpPr>
              <p:spPr>
                <a:xfrm>
                  <a:off x="426733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7"/>
                <p:cNvSpPr/>
                <p:nvPr/>
              </p:nvSpPr>
              <p:spPr>
                <a:xfrm>
                  <a:off x="426733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7"/>
                <p:cNvSpPr/>
                <p:nvPr/>
              </p:nvSpPr>
              <p:spPr>
                <a:xfrm>
                  <a:off x="426733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7"/>
                <p:cNvSpPr/>
                <p:nvPr/>
              </p:nvSpPr>
              <p:spPr>
                <a:xfrm>
                  <a:off x="418506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7"/>
                <p:cNvSpPr/>
                <p:nvPr/>
              </p:nvSpPr>
              <p:spPr>
                <a:xfrm>
                  <a:off x="418506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7"/>
                <p:cNvSpPr/>
                <p:nvPr/>
              </p:nvSpPr>
              <p:spPr>
                <a:xfrm>
                  <a:off x="426733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7"/>
                <p:cNvSpPr/>
                <p:nvPr/>
              </p:nvSpPr>
              <p:spPr>
                <a:xfrm>
                  <a:off x="418506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4"/>
                        <a:pt x="1" y="347"/>
                      </a:cubicBezTo>
                      <a:cubicBezTo>
                        <a:pt x="1" y="563"/>
                        <a:pt x="85" y="686"/>
                        <a:pt x="216" y="686"/>
                      </a:cubicBezTo>
                      <a:cubicBezTo>
                        <a:pt x="363" y="686"/>
                        <a:pt x="447" y="563"/>
                        <a:pt x="447" y="339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7"/>
                <p:cNvSpPr/>
                <p:nvPr/>
              </p:nvSpPr>
              <p:spPr>
                <a:xfrm>
                  <a:off x="426733" y="1156713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40" y="1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7" y="663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7"/>
                <p:cNvSpPr/>
                <p:nvPr/>
              </p:nvSpPr>
              <p:spPr>
                <a:xfrm>
                  <a:off x="418506" y="130097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7"/>
                <p:cNvSpPr/>
                <p:nvPr/>
              </p:nvSpPr>
              <p:spPr>
                <a:xfrm>
                  <a:off x="426733" y="144703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7"/>
                <p:cNvSpPr/>
                <p:nvPr/>
              </p:nvSpPr>
              <p:spPr>
                <a:xfrm>
                  <a:off x="418506" y="159034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7"/>
                <p:cNvSpPr/>
                <p:nvPr/>
              </p:nvSpPr>
              <p:spPr>
                <a:xfrm>
                  <a:off x="426733" y="1736397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7"/>
                <p:cNvSpPr/>
                <p:nvPr/>
              </p:nvSpPr>
              <p:spPr>
                <a:xfrm>
                  <a:off x="418506" y="187970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7"/>
                <p:cNvSpPr/>
                <p:nvPr/>
              </p:nvSpPr>
              <p:spPr>
                <a:xfrm>
                  <a:off x="426733" y="202576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7"/>
                <p:cNvSpPr/>
                <p:nvPr/>
              </p:nvSpPr>
              <p:spPr>
                <a:xfrm>
                  <a:off x="426733" y="216990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7" y="656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7"/>
                <p:cNvSpPr/>
                <p:nvPr/>
              </p:nvSpPr>
              <p:spPr>
                <a:xfrm>
                  <a:off x="418506" y="231322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7"/>
                <p:cNvSpPr/>
                <p:nvPr/>
              </p:nvSpPr>
              <p:spPr>
                <a:xfrm>
                  <a:off x="418506" y="245843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7"/>
                <p:cNvSpPr/>
                <p:nvPr/>
              </p:nvSpPr>
              <p:spPr>
                <a:xfrm>
                  <a:off x="426733" y="260449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7"/>
                <p:cNvSpPr/>
                <p:nvPr/>
              </p:nvSpPr>
              <p:spPr>
                <a:xfrm>
                  <a:off x="418506" y="2747804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1" name="Google Shape;1781;p7"/>
                <p:cNvSpPr/>
                <p:nvPr/>
              </p:nvSpPr>
              <p:spPr>
                <a:xfrm>
                  <a:off x="426733" y="289385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2" name="Google Shape;1782;p7"/>
                <p:cNvSpPr/>
                <p:nvPr/>
              </p:nvSpPr>
              <p:spPr>
                <a:xfrm>
                  <a:off x="426733" y="303812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3" name="Google Shape;1783;p7"/>
                <p:cNvSpPr/>
                <p:nvPr/>
              </p:nvSpPr>
              <p:spPr>
                <a:xfrm>
                  <a:off x="418506" y="3181315"/>
                  <a:ext cx="53414" cy="8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0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10"/>
                        <a:pt x="309" y="610"/>
                        <a:pt x="224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1" y="124"/>
                        <a:pt x="1" y="340"/>
                      </a:cubicBezTo>
                      <a:cubicBezTo>
                        <a:pt x="1" y="563"/>
                        <a:pt x="85" y="679"/>
                        <a:pt x="216" y="679"/>
                      </a:cubicBezTo>
                      <a:cubicBezTo>
                        <a:pt x="363" y="679"/>
                        <a:pt x="447" y="556"/>
                        <a:pt x="447" y="332"/>
                      </a:cubicBezTo>
                      <a:cubicBezTo>
                        <a:pt x="447" y="124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4" name="Google Shape;1784;p7"/>
                <p:cNvSpPr/>
                <p:nvPr/>
              </p:nvSpPr>
              <p:spPr>
                <a:xfrm>
                  <a:off x="418506" y="332653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16"/>
                        <a:pt x="1" y="339"/>
                      </a:cubicBezTo>
                      <a:cubicBezTo>
                        <a:pt x="1" y="555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2"/>
                      </a:cubicBezTo>
                      <a:cubicBezTo>
                        <a:pt x="447" y="124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5" name="Google Shape;1785;p7"/>
                <p:cNvSpPr/>
                <p:nvPr/>
              </p:nvSpPr>
              <p:spPr>
                <a:xfrm>
                  <a:off x="418506" y="347080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1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2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6" name="Google Shape;1786;p7"/>
                <p:cNvSpPr/>
                <p:nvPr/>
              </p:nvSpPr>
              <p:spPr>
                <a:xfrm>
                  <a:off x="426733" y="3616853"/>
                  <a:ext cx="25872" cy="78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5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7" name="Google Shape;1787;p7"/>
                <p:cNvSpPr/>
                <p:nvPr/>
              </p:nvSpPr>
              <p:spPr>
                <a:xfrm>
                  <a:off x="426733" y="37619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7"/>
                <p:cNvSpPr/>
                <p:nvPr/>
              </p:nvSpPr>
              <p:spPr>
                <a:xfrm>
                  <a:off x="426733" y="390621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6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9" name="Google Shape;1789;p7"/>
                <p:cNvSpPr/>
                <p:nvPr/>
              </p:nvSpPr>
              <p:spPr>
                <a:xfrm>
                  <a:off x="418506" y="404953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62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0" name="Google Shape;1790;p7"/>
                <p:cNvSpPr/>
                <p:nvPr/>
              </p:nvSpPr>
              <p:spPr>
                <a:xfrm>
                  <a:off x="426733" y="419558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7"/>
                <p:cNvSpPr/>
                <p:nvPr/>
              </p:nvSpPr>
              <p:spPr>
                <a:xfrm>
                  <a:off x="418506" y="4338895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7"/>
                <p:cNvSpPr/>
                <p:nvPr/>
              </p:nvSpPr>
              <p:spPr>
                <a:xfrm>
                  <a:off x="426733" y="4484949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7"/>
                <p:cNvSpPr/>
                <p:nvPr/>
              </p:nvSpPr>
              <p:spPr>
                <a:xfrm>
                  <a:off x="418506" y="4628260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9"/>
                      </a:moveTo>
                      <a:cubicBezTo>
                        <a:pt x="316" y="69"/>
                        <a:pt x="355" y="170"/>
                        <a:pt x="355" y="339"/>
                      </a:cubicBezTo>
                      <a:cubicBezTo>
                        <a:pt x="355" y="509"/>
                        <a:pt x="309" y="609"/>
                        <a:pt x="224" y="609"/>
                      </a:cubicBezTo>
                      <a:cubicBezTo>
                        <a:pt x="139" y="609"/>
                        <a:pt x="85" y="516"/>
                        <a:pt x="85" y="347"/>
                      </a:cubicBezTo>
                      <a:cubicBezTo>
                        <a:pt x="85" y="170"/>
                        <a:pt x="147" y="69"/>
                        <a:pt x="224" y="69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1" y="123"/>
                        <a:pt x="1" y="339"/>
                      </a:cubicBezTo>
                      <a:cubicBezTo>
                        <a:pt x="1" y="563"/>
                        <a:pt x="85" y="678"/>
                        <a:pt x="216" y="678"/>
                      </a:cubicBezTo>
                      <a:cubicBezTo>
                        <a:pt x="363" y="678"/>
                        <a:pt x="447" y="555"/>
                        <a:pt x="447" y="331"/>
                      </a:cubicBezTo>
                      <a:cubicBezTo>
                        <a:pt x="447" y="123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4" name="Google Shape;1794;p7"/>
                <p:cNvSpPr/>
                <p:nvPr/>
              </p:nvSpPr>
              <p:spPr>
                <a:xfrm>
                  <a:off x="426733" y="4774314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40" y="0"/>
                      </a:moveTo>
                      <a:lnTo>
                        <a:pt x="1" y="77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55"/>
                      </a:lnTo>
                      <a:lnTo>
                        <a:pt x="217" y="655"/>
                      </a:lnTo>
                      <a:lnTo>
                        <a:pt x="217" y="0"/>
                      </a:lnTo>
                      <a:close/>
                    </a:path>
                  </a:pathLst>
                </a:custGeom>
                <a:solidFill>
                  <a:srgbClr val="3FE6FF">
                    <a:alpha val="72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95" name="Google Shape;1795;p7"/>
              <p:cNvSpPr/>
              <p:nvPr/>
            </p:nvSpPr>
            <p:spPr>
              <a:xfrm>
                <a:off x="939336" y="206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7"/>
              <p:cNvSpPr/>
              <p:nvPr/>
            </p:nvSpPr>
            <p:spPr>
              <a:xfrm>
                <a:off x="939336" y="144353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7"/>
              <p:cNvSpPr/>
              <p:nvPr/>
            </p:nvSpPr>
            <p:spPr>
              <a:xfrm>
                <a:off x="939336" y="288618"/>
                <a:ext cx="26826" cy="79167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64" extrusionOk="0">
                    <a:moveTo>
                      <a:pt x="147" y="0"/>
                    </a:moveTo>
                    <a:lnTo>
                      <a:pt x="1" y="85"/>
                    </a:lnTo>
                    <a:lnTo>
                      <a:pt x="16" y="147"/>
                    </a:lnTo>
                    <a:lnTo>
                      <a:pt x="132" y="85"/>
                    </a:lnTo>
                    <a:lnTo>
                      <a:pt x="139" y="85"/>
                    </a:lnTo>
                    <a:lnTo>
                      <a:pt x="139" y="663"/>
                    </a:lnTo>
                    <a:lnTo>
                      <a:pt x="224" y="663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7"/>
              <p:cNvSpPr/>
              <p:nvPr/>
            </p:nvSpPr>
            <p:spPr>
              <a:xfrm>
                <a:off x="939336" y="433718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1"/>
                    </a:moveTo>
                    <a:lnTo>
                      <a:pt x="1" y="78"/>
                    </a:lnTo>
                    <a:lnTo>
                      <a:pt x="16" y="147"/>
                    </a:lnTo>
                    <a:lnTo>
                      <a:pt x="132" y="86"/>
                    </a:lnTo>
                    <a:lnTo>
                      <a:pt x="139" y="86"/>
                    </a:lnTo>
                    <a:lnTo>
                      <a:pt x="139" y="656"/>
                    </a:lnTo>
                    <a:lnTo>
                      <a:pt x="224" y="65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7"/>
              <p:cNvSpPr/>
              <p:nvPr/>
            </p:nvSpPr>
            <p:spPr>
              <a:xfrm>
                <a:off x="931109" y="577029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40"/>
                    </a:cubicBezTo>
                    <a:cubicBezTo>
                      <a:pt x="362" y="509"/>
                      <a:pt x="316" y="609"/>
                      <a:pt x="224" y="609"/>
                    </a:cubicBezTo>
                    <a:cubicBezTo>
                      <a:pt x="147" y="609"/>
                      <a:pt x="93" y="517"/>
                      <a:pt x="93" y="347"/>
                    </a:cubicBezTo>
                    <a:cubicBezTo>
                      <a:pt x="93" y="163"/>
                      <a:pt x="147" y="70"/>
                      <a:pt x="224" y="70"/>
                    </a:cubicBezTo>
                    <a:close/>
                    <a:moveTo>
                      <a:pt x="231" y="1"/>
                    </a:moveTo>
                    <a:cubicBezTo>
                      <a:pt x="101" y="1"/>
                      <a:pt x="0" y="124"/>
                      <a:pt x="0" y="340"/>
                    </a:cubicBezTo>
                    <a:cubicBezTo>
                      <a:pt x="8" y="563"/>
                      <a:pt x="93" y="679"/>
                      <a:pt x="224" y="679"/>
                    </a:cubicBezTo>
                    <a:cubicBezTo>
                      <a:pt x="362" y="679"/>
                      <a:pt x="447" y="556"/>
                      <a:pt x="447" y="332"/>
                    </a:cubicBezTo>
                    <a:cubicBezTo>
                      <a:pt x="447" y="124"/>
                      <a:pt x="362" y="1"/>
                      <a:pt x="231" y="1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7"/>
              <p:cNvSpPr/>
              <p:nvPr/>
            </p:nvSpPr>
            <p:spPr>
              <a:xfrm>
                <a:off x="931109" y="722248"/>
                <a:ext cx="53414" cy="8095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79" extrusionOk="0">
                    <a:moveTo>
                      <a:pt x="224" y="62"/>
                    </a:moveTo>
                    <a:cubicBezTo>
                      <a:pt x="316" y="62"/>
                      <a:pt x="362" y="162"/>
                      <a:pt x="362" y="331"/>
                    </a:cubicBezTo>
                    <a:cubicBezTo>
                      <a:pt x="362" y="501"/>
                      <a:pt x="316" y="609"/>
                      <a:pt x="224" y="609"/>
                    </a:cubicBezTo>
                    <a:cubicBezTo>
                      <a:pt x="147" y="609"/>
                      <a:pt x="93" y="509"/>
                      <a:pt x="93" y="339"/>
                    </a:cubicBezTo>
                    <a:cubicBezTo>
                      <a:pt x="93" y="162"/>
                      <a:pt x="147" y="62"/>
                      <a:pt x="224" y="62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16"/>
                      <a:pt x="0" y="339"/>
                    </a:cubicBezTo>
                    <a:cubicBezTo>
                      <a:pt x="8" y="555"/>
                      <a:pt x="93" y="678"/>
                      <a:pt x="224" y="678"/>
                    </a:cubicBezTo>
                    <a:cubicBezTo>
                      <a:pt x="362" y="678"/>
                      <a:pt x="447" y="555"/>
                      <a:pt x="447" y="331"/>
                    </a:cubicBezTo>
                    <a:cubicBezTo>
                      <a:pt x="447" y="123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7"/>
              <p:cNvSpPr/>
              <p:nvPr/>
            </p:nvSpPr>
            <p:spPr>
              <a:xfrm>
                <a:off x="939336" y="868302"/>
                <a:ext cx="26826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5" h="656" extrusionOk="0">
                    <a:moveTo>
                      <a:pt x="147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7"/>
              <p:cNvSpPr/>
              <p:nvPr/>
            </p:nvSpPr>
            <p:spPr>
              <a:xfrm>
                <a:off x="931109" y="1010660"/>
                <a:ext cx="53414" cy="8190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87" extrusionOk="0">
                    <a:moveTo>
                      <a:pt x="224" y="70"/>
                    </a:moveTo>
                    <a:cubicBezTo>
                      <a:pt x="316" y="70"/>
                      <a:pt x="362" y="170"/>
                      <a:pt x="362" y="339"/>
                    </a:cubicBezTo>
                    <a:cubicBezTo>
                      <a:pt x="362" y="509"/>
                      <a:pt x="316" y="617"/>
                      <a:pt x="224" y="617"/>
                    </a:cubicBezTo>
                    <a:cubicBezTo>
                      <a:pt x="147" y="617"/>
                      <a:pt x="93" y="517"/>
                      <a:pt x="93" y="347"/>
                    </a:cubicBezTo>
                    <a:cubicBezTo>
                      <a:pt x="93" y="170"/>
                      <a:pt x="147" y="70"/>
                      <a:pt x="224" y="70"/>
                    </a:cubicBezTo>
                    <a:close/>
                    <a:moveTo>
                      <a:pt x="231" y="0"/>
                    </a:moveTo>
                    <a:cubicBezTo>
                      <a:pt x="101" y="0"/>
                      <a:pt x="0" y="124"/>
                      <a:pt x="0" y="347"/>
                    </a:cubicBezTo>
                    <a:cubicBezTo>
                      <a:pt x="8" y="563"/>
                      <a:pt x="93" y="686"/>
                      <a:pt x="224" y="686"/>
                    </a:cubicBezTo>
                    <a:cubicBezTo>
                      <a:pt x="362" y="686"/>
                      <a:pt x="447" y="563"/>
                      <a:pt x="447" y="339"/>
                    </a:cubicBezTo>
                    <a:cubicBezTo>
                      <a:pt x="447" y="124"/>
                      <a:pt x="362" y="0"/>
                      <a:pt x="231" y="0"/>
                    </a:cubicBezTo>
                    <a:close/>
                  </a:path>
                </a:pathLst>
              </a:custGeom>
              <a:solidFill>
                <a:srgbClr val="3FE6FF">
                  <a:alpha val="72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3" name="Google Shape;1803;p7"/>
            <p:cNvGrpSpPr/>
            <p:nvPr/>
          </p:nvGrpSpPr>
          <p:grpSpPr>
            <a:xfrm>
              <a:off x="8398705" y="206"/>
              <a:ext cx="599413" cy="5143474"/>
              <a:chOff x="8322446" y="206"/>
              <a:chExt cx="599413" cy="5143474"/>
            </a:xfrm>
          </p:grpSpPr>
          <p:sp>
            <p:nvSpPr>
              <p:cNvPr id="1804" name="Google Shape;1804;p7"/>
              <p:cNvSpPr/>
              <p:nvPr/>
            </p:nvSpPr>
            <p:spPr>
              <a:xfrm>
                <a:off x="8330672" y="206"/>
                <a:ext cx="25872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656" extrusionOk="0">
                    <a:moveTo>
                      <a:pt x="139" y="0"/>
                    </a:moveTo>
                    <a:lnTo>
                      <a:pt x="1" y="77"/>
                    </a:lnTo>
                    <a:lnTo>
                      <a:pt x="16" y="139"/>
                    </a:lnTo>
                    <a:lnTo>
                      <a:pt x="132" y="77"/>
                    </a:lnTo>
                    <a:lnTo>
                      <a:pt x="132" y="655"/>
                    </a:lnTo>
                    <a:lnTo>
                      <a:pt x="216" y="65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7"/>
              <p:cNvSpPr/>
              <p:nvPr/>
            </p:nvSpPr>
            <p:spPr>
              <a:xfrm>
                <a:off x="8603314" y="206"/>
                <a:ext cx="26707" cy="7821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6" extrusionOk="0">
                    <a:moveTo>
                      <a:pt x="147" y="0"/>
                    </a:moveTo>
                    <a:lnTo>
                      <a:pt x="0" y="77"/>
                    </a:lnTo>
                    <a:lnTo>
                      <a:pt x="23" y="139"/>
                    </a:lnTo>
                    <a:lnTo>
                      <a:pt x="139" y="77"/>
                    </a:lnTo>
                    <a:lnTo>
                      <a:pt x="139" y="655"/>
                    </a:lnTo>
                    <a:lnTo>
                      <a:pt x="224" y="655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06" name="Google Shape;1806;p7"/>
              <p:cNvGrpSpPr/>
              <p:nvPr/>
            </p:nvGrpSpPr>
            <p:grpSpPr>
              <a:xfrm>
                <a:off x="8322446" y="206"/>
                <a:ext cx="599413" cy="5143474"/>
                <a:chOff x="8160192" y="206"/>
                <a:chExt cx="599413" cy="5143474"/>
              </a:xfrm>
            </p:grpSpPr>
            <p:grpSp>
              <p:nvGrpSpPr>
                <p:cNvPr id="1807" name="Google Shape;1807;p7"/>
                <p:cNvGrpSpPr/>
                <p:nvPr/>
              </p:nvGrpSpPr>
              <p:grpSpPr>
                <a:xfrm>
                  <a:off x="8706192" y="206"/>
                  <a:ext cx="53414" cy="5143474"/>
                  <a:chOff x="8511811" y="206"/>
                  <a:chExt cx="53414" cy="5143474"/>
                </a:xfrm>
              </p:grpSpPr>
              <p:sp>
                <p:nvSpPr>
                  <p:cNvPr id="1808" name="Google Shape;1808;p7"/>
                  <p:cNvSpPr/>
                  <p:nvPr/>
                </p:nvSpPr>
                <p:spPr>
                  <a:xfrm>
                    <a:off x="8520038" y="206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" name="Google Shape;1809;p7"/>
                  <p:cNvSpPr/>
                  <p:nvPr/>
                </p:nvSpPr>
                <p:spPr>
                  <a:xfrm>
                    <a:off x="8520038" y="14435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" name="Google Shape;1810;p7"/>
                  <p:cNvSpPr/>
                  <p:nvPr/>
                </p:nvSpPr>
                <p:spPr>
                  <a:xfrm>
                    <a:off x="8520038" y="28957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" name="Google Shape;1811;p7"/>
                  <p:cNvSpPr/>
                  <p:nvPr/>
                </p:nvSpPr>
                <p:spPr>
                  <a:xfrm>
                    <a:off x="8511811" y="432883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1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" name="Google Shape;1812;p7"/>
                  <p:cNvSpPr/>
                  <p:nvPr/>
                </p:nvSpPr>
                <p:spPr>
                  <a:xfrm>
                    <a:off x="8511811" y="57702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3" name="Google Shape;1813;p7"/>
                  <p:cNvSpPr/>
                  <p:nvPr/>
                </p:nvSpPr>
                <p:spPr>
                  <a:xfrm>
                    <a:off x="8520038" y="723083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" name="Google Shape;1814;p7"/>
                  <p:cNvSpPr/>
                  <p:nvPr/>
                </p:nvSpPr>
                <p:spPr>
                  <a:xfrm>
                    <a:off x="8511811" y="86639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" name="Google Shape;1815;p7"/>
                  <p:cNvSpPr/>
                  <p:nvPr/>
                </p:nvSpPr>
                <p:spPr>
                  <a:xfrm>
                    <a:off x="8520038" y="101244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" name="Google Shape;1816;p7"/>
                  <p:cNvSpPr/>
                  <p:nvPr/>
                </p:nvSpPr>
                <p:spPr>
                  <a:xfrm>
                    <a:off x="8511811" y="115575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0"/>
                          <a:pt x="224" y="610"/>
                        </a:cubicBezTo>
                        <a:cubicBezTo>
                          <a:pt x="139" y="610"/>
                          <a:pt x="85" y="517"/>
                          <a:pt x="85" y="348"/>
                        </a:cubicBezTo>
                        <a:cubicBezTo>
                          <a:pt x="85" y="163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" name="Google Shape;1817;p7"/>
                  <p:cNvSpPr/>
                  <p:nvPr/>
                </p:nvSpPr>
                <p:spPr>
                  <a:xfrm>
                    <a:off x="8511811" y="130097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8" name="Google Shape;1818;p7"/>
                  <p:cNvSpPr/>
                  <p:nvPr/>
                </p:nvSpPr>
                <p:spPr>
                  <a:xfrm>
                    <a:off x="8520038" y="144703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9" name="Google Shape;1819;p7"/>
                  <p:cNvSpPr/>
                  <p:nvPr/>
                </p:nvSpPr>
                <p:spPr>
                  <a:xfrm>
                    <a:off x="8520038" y="159117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47"/>
                        </a:lnTo>
                        <a:lnTo>
                          <a:pt x="132" y="86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" name="Google Shape;1820;p7"/>
                  <p:cNvSpPr/>
                  <p:nvPr/>
                </p:nvSpPr>
                <p:spPr>
                  <a:xfrm>
                    <a:off x="8520038" y="1736397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" name="Google Shape;1821;p7"/>
                  <p:cNvSpPr/>
                  <p:nvPr/>
                </p:nvSpPr>
                <p:spPr>
                  <a:xfrm>
                    <a:off x="8511811" y="187970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62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" name="Google Shape;1822;p7"/>
                  <p:cNvSpPr/>
                  <p:nvPr/>
                </p:nvSpPr>
                <p:spPr>
                  <a:xfrm>
                    <a:off x="8520038" y="2025762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39"/>
                        </a:lnTo>
                        <a:lnTo>
                          <a:pt x="132" y="77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" name="Google Shape;1823;p7"/>
                  <p:cNvSpPr/>
                  <p:nvPr/>
                </p:nvSpPr>
                <p:spPr>
                  <a:xfrm>
                    <a:off x="8520038" y="217002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4" name="Google Shape;1824;p7"/>
                  <p:cNvSpPr/>
                  <p:nvPr/>
                </p:nvSpPr>
                <p:spPr>
                  <a:xfrm>
                    <a:off x="8511811" y="231322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40"/>
                        </a:cubicBezTo>
                        <a:cubicBezTo>
                          <a:pt x="355" y="509"/>
                          <a:pt x="316" y="617"/>
                          <a:pt x="224" y="617"/>
                        </a:cubicBezTo>
                        <a:cubicBezTo>
                          <a:pt x="139" y="617"/>
                          <a:pt x="85" y="517"/>
                          <a:pt x="85" y="348"/>
                        </a:cubicBezTo>
                        <a:cubicBezTo>
                          <a:pt x="85" y="170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24"/>
                          <a:pt x="0" y="348"/>
                        </a:cubicBezTo>
                        <a:cubicBezTo>
                          <a:pt x="0" y="563"/>
                          <a:pt x="85" y="679"/>
                          <a:pt x="216" y="679"/>
                        </a:cubicBezTo>
                        <a:cubicBezTo>
                          <a:pt x="362" y="679"/>
                          <a:pt x="447" y="556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" name="Google Shape;1825;p7"/>
                  <p:cNvSpPr/>
                  <p:nvPr/>
                </p:nvSpPr>
                <p:spPr>
                  <a:xfrm>
                    <a:off x="8520038" y="245939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" name="Google Shape;1826;p7"/>
                  <p:cNvSpPr/>
                  <p:nvPr/>
                </p:nvSpPr>
                <p:spPr>
                  <a:xfrm>
                    <a:off x="8511811" y="2602704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" name="Google Shape;1827;p7"/>
                  <p:cNvSpPr/>
                  <p:nvPr/>
                </p:nvSpPr>
                <p:spPr>
                  <a:xfrm>
                    <a:off x="8520038" y="2748758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" name="Google Shape;1828;p7"/>
                  <p:cNvSpPr/>
                  <p:nvPr/>
                </p:nvSpPr>
                <p:spPr>
                  <a:xfrm>
                    <a:off x="8511811" y="2892069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2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9" name="Google Shape;1829;p7"/>
                  <p:cNvSpPr/>
                  <p:nvPr/>
                </p:nvSpPr>
                <p:spPr>
                  <a:xfrm>
                    <a:off x="8520038" y="3038123"/>
                    <a:ext cx="25872" cy="78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5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6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" name="Google Shape;1830;p7"/>
                  <p:cNvSpPr/>
                  <p:nvPr/>
                </p:nvSpPr>
                <p:spPr>
                  <a:xfrm>
                    <a:off x="8511811" y="31814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16"/>
                          <a:pt x="224" y="616"/>
                        </a:cubicBezTo>
                        <a:cubicBezTo>
                          <a:pt x="139" y="616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" name="Google Shape;1831;p7"/>
                  <p:cNvSpPr/>
                  <p:nvPr/>
                </p:nvSpPr>
                <p:spPr>
                  <a:xfrm>
                    <a:off x="8511811" y="332653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" name="Google Shape;1832;p7"/>
                  <p:cNvSpPr/>
                  <p:nvPr/>
                </p:nvSpPr>
                <p:spPr>
                  <a:xfrm>
                    <a:off x="8520038" y="347258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" name="Google Shape;1833;p7"/>
                  <p:cNvSpPr/>
                  <p:nvPr/>
                </p:nvSpPr>
                <p:spPr>
                  <a:xfrm>
                    <a:off x="8511811" y="361590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4" name="Google Shape;1834;p7"/>
                  <p:cNvSpPr/>
                  <p:nvPr/>
                </p:nvSpPr>
                <p:spPr>
                  <a:xfrm>
                    <a:off x="8511811" y="37601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69"/>
                        </a:moveTo>
                        <a:cubicBezTo>
                          <a:pt x="316" y="69"/>
                          <a:pt x="355" y="170"/>
                          <a:pt x="355" y="339"/>
                        </a:cubicBezTo>
                        <a:cubicBezTo>
                          <a:pt x="355" y="509"/>
                          <a:pt x="316" y="609"/>
                          <a:pt x="224" y="609"/>
                        </a:cubicBezTo>
                        <a:cubicBezTo>
                          <a:pt x="139" y="609"/>
                          <a:pt x="85" y="516"/>
                          <a:pt x="85" y="347"/>
                        </a:cubicBezTo>
                        <a:cubicBezTo>
                          <a:pt x="85" y="170"/>
                          <a:pt x="147" y="69"/>
                          <a:pt x="224" y="69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23"/>
                          <a:pt x="0" y="347"/>
                        </a:cubicBezTo>
                        <a:cubicBezTo>
                          <a:pt x="0" y="563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1"/>
                        </a:cubicBezTo>
                        <a:cubicBezTo>
                          <a:pt x="447" y="123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5" name="Google Shape;1835;p7"/>
                  <p:cNvSpPr/>
                  <p:nvPr/>
                </p:nvSpPr>
                <p:spPr>
                  <a:xfrm>
                    <a:off x="8511811" y="390526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39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0"/>
                        </a:moveTo>
                        <a:cubicBezTo>
                          <a:pt x="93" y="0"/>
                          <a:pt x="0" y="116"/>
                          <a:pt x="0" y="339"/>
                        </a:cubicBezTo>
                        <a:cubicBezTo>
                          <a:pt x="0" y="555"/>
                          <a:pt x="85" y="678"/>
                          <a:pt x="216" y="678"/>
                        </a:cubicBezTo>
                        <a:cubicBezTo>
                          <a:pt x="362" y="678"/>
                          <a:pt x="447" y="555"/>
                          <a:pt x="447" y="332"/>
                        </a:cubicBezTo>
                        <a:cubicBezTo>
                          <a:pt x="447" y="124"/>
                          <a:pt x="362" y="0"/>
                          <a:pt x="224" y="0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6" name="Google Shape;1836;p7"/>
                  <p:cNvSpPr/>
                  <p:nvPr/>
                </p:nvSpPr>
                <p:spPr>
                  <a:xfrm>
                    <a:off x="8520038" y="4051318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7" name="Google Shape;1837;p7"/>
                  <p:cNvSpPr/>
                  <p:nvPr/>
                </p:nvSpPr>
                <p:spPr>
                  <a:xfrm>
                    <a:off x="8520038" y="41955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0"/>
                        </a:moveTo>
                        <a:lnTo>
                          <a:pt x="1" y="77"/>
                        </a:lnTo>
                        <a:lnTo>
                          <a:pt x="16" y="147"/>
                        </a:lnTo>
                        <a:lnTo>
                          <a:pt x="132" y="85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0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8" name="Google Shape;1838;p7"/>
                  <p:cNvSpPr/>
                  <p:nvPr/>
                </p:nvSpPr>
                <p:spPr>
                  <a:xfrm>
                    <a:off x="8520038" y="434068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9" name="Google Shape;1839;p7"/>
                  <p:cNvSpPr/>
                  <p:nvPr/>
                </p:nvSpPr>
                <p:spPr>
                  <a:xfrm>
                    <a:off x="8511811" y="448399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0" name="Google Shape;1840;p7"/>
                  <p:cNvSpPr/>
                  <p:nvPr/>
                </p:nvSpPr>
                <p:spPr>
                  <a:xfrm>
                    <a:off x="8520038" y="4630049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5"/>
                        </a:lnTo>
                        <a:lnTo>
                          <a:pt x="216" y="655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1" name="Google Shape;1841;p7"/>
                  <p:cNvSpPr/>
                  <p:nvPr/>
                </p:nvSpPr>
                <p:spPr>
                  <a:xfrm>
                    <a:off x="8511811" y="4773360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2" name="Google Shape;1842;p7"/>
                  <p:cNvSpPr/>
                  <p:nvPr/>
                </p:nvSpPr>
                <p:spPr>
                  <a:xfrm>
                    <a:off x="8520038" y="4919414"/>
                    <a:ext cx="25872" cy="78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" h="656" extrusionOk="0">
                        <a:moveTo>
                          <a:pt x="139" y="1"/>
                        </a:moveTo>
                        <a:lnTo>
                          <a:pt x="1" y="78"/>
                        </a:lnTo>
                        <a:lnTo>
                          <a:pt x="16" y="139"/>
                        </a:lnTo>
                        <a:lnTo>
                          <a:pt x="132" y="78"/>
                        </a:lnTo>
                        <a:lnTo>
                          <a:pt x="132" y="656"/>
                        </a:lnTo>
                        <a:lnTo>
                          <a:pt x="216" y="656"/>
                        </a:lnTo>
                        <a:lnTo>
                          <a:pt x="216" y="1"/>
                        </a:ln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3" name="Google Shape;1843;p7"/>
                  <p:cNvSpPr/>
                  <p:nvPr/>
                </p:nvSpPr>
                <p:spPr>
                  <a:xfrm>
                    <a:off x="8511811" y="5062725"/>
                    <a:ext cx="53414" cy="80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" h="679" extrusionOk="0">
                        <a:moveTo>
                          <a:pt x="224" y="70"/>
                        </a:moveTo>
                        <a:cubicBezTo>
                          <a:pt x="316" y="70"/>
                          <a:pt x="355" y="170"/>
                          <a:pt x="355" y="332"/>
                        </a:cubicBezTo>
                        <a:cubicBezTo>
                          <a:pt x="355" y="501"/>
                          <a:pt x="316" y="609"/>
                          <a:pt x="224" y="609"/>
                        </a:cubicBezTo>
                        <a:cubicBezTo>
                          <a:pt x="139" y="609"/>
                          <a:pt x="85" y="509"/>
                          <a:pt x="85" y="340"/>
                        </a:cubicBezTo>
                        <a:cubicBezTo>
                          <a:pt x="85" y="162"/>
                          <a:pt x="147" y="70"/>
                          <a:pt x="224" y="70"/>
                        </a:cubicBezTo>
                        <a:close/>
                        <a:moveTo>
                          <a:pt x="224" y="1"/>
                        </a:moveTo>
                        <a:cubicBezTo>
                          <a:pt x="93" y="1"/>
                          <a:pt x="0" y="116"/>
                          <a:pt x="0" y="340"/>
                        </a:cubicBezTo>
                        <a:cubicBezTo>
                          <a:pt x="0" y="555"/>
                          <a:pt x="85" y="679"/>
                          <a:pt x="216" y="679"/>
                        </a:cubicBezTo>
                        <a:cubicBezTo>
                          <a:pt x="362" y="679"/>
                          <a:pt x="447" y="555"/>
                          <a:pt x="447" y="332"/>
                        </a:cubicBezTo>
                        <a:cubicBezTo>
                          <a:pt x="447" y="124"/>
                          <a:pt x="362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3FE6FF">
                      <a:alpha val="4130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44" name="Google Shape;1844;p7"/>
                <p:cNvSpPr/>
                <p:nvPr/>
              </p:nvSpPr>
              <p:spPr>
                <a:xfrm>
                  <a:off x="8168419" y="144353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7"/>
                <p:cNvSpPr/>
                <p:nvPr/>
              </p:nvSpPr>
              <p:spPr>
                <a:xfrm>
                  <a:off x="8168419" y="288618"/>
                  <a:ext cx="25872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64" extrusionOk="0">
                      <a:moveTo>
                        <a:pt x="139" y="0"/>
                      </a:moveTo>
                      <a:lnTo>
                        <a:pt x="1" y="85"/>
                      </a:lnTo>
                      <a:lnTo>
                        <a:pt x="16" y="147"/>
                      </a:lnTo>
                      <a:lnTo>
                        <a:pt x="132" y="85"/>
                      </a:lnTo>
                      <a:lnTo>
                        <a:pt x="132" y="663"/>
                      </a:lnTo>
                      <a:lnTo>
                        <a:pt x="216" y="663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7"/>
                <p:cNvSpPr/>
                <p:nvPr/>
              </p:nvSpPr>
              <p:spPr>
                <a:xfrm>
                  <a:off x="8168419" y="433718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1"/>
                      </a:moveTo>
                      <a:lnTo>
                        <a:pt x="1" y="78"/>
                      </a:lnTo>
                      <a:lnTo>
                        <a:pt x="16" y="147"/>
                      </a:lnTo>
                      <a:lnTo>
                        <a:pt x="132" y="86"/>
                      </a:lnTo>
                      <a:lnTo>
                        <a:pt x="132" y="656"/>
                      </a:lnTo>
                      <a:lnTo>
                        <a:pt x="216" y="656"/>
                      </a:lnTo>
                      <a:lnTo>
                        <a:pt x="21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7"/>
                <p:cNvSpPr/>
                <p:nvPr/>
              </p:nvSpPr>
              <p:spPr>
                <a:xfrm>
                  <a:off x="8160192" y="577029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16" y="609"/>
                        <a:pt x="224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47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2" y="679"/>
                        <a:pt x="447" y="556"/>
                        <a:pt x="447" y="332"/>
                      </a:cubicBezTo>
                      <a:cubicBezTo>
                        <a:pt x="447" y="124"/>
                        <a:pt x="362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7"/>
                <p:cNvSpPr/>
                <p:nvPr/>
              </p:nvSpPr>
              <p:spPr>
                <a:xfrm>
                  <a:off x="8160192" y="722248"/>
                  <a:ext cx="53414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16" y="609"/>
                        <a:pt x="224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47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2" y="678"/>
                        <a:pt x="447" y="555"/>
                        <a:pt x="447" y="331"/>
                      </a:cubicBezTo>
                      <a:cubicBezTo>
                        <a:pt x="447" y="123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7"/>
                <p:cNvSpPr/>
                <p:nvPr/>
              </p:nvSpPr>
              <p:spPr>
                <a:xfrm>
                  <a:off x="8168419" y="868302"/>
                  <a:ext cx="25872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656" extrusionOk="0">
                      <a:moveTo>
                        <a:pt x="139" y="0"/>
                      </a:moveTo>
                      <a:lnTo>
                        <a:pt x="1" y="77"/>
                      </a:lnTo>
                      <a:lnTo>
                        <a:pt x="16" y="139"/>
                      </a:lnTo>
                      <a:lnTo>
                        <a:pt x="132" y="77"/>
                      </a:lnTo>
                      <a:lnTo>
                        <a:pt x="132" y="655"/>
                      </a:lnTo>
                      <a:lnTo>
                        <a:pt x="216" y="655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7"/>
                <p:cNvSpPr/>
                <p:nvPr/>
              </p:nvSpPr>
              <p:spPr>
                <a:xfrm>
                  <a:off x="8160192" y="1010660"/>
                  <a:ext cx="53414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16" y="617"/>
                        <a:pt x="224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47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2" y="686"/>
                        <a:pt x="447" y="563"/>
                        <a:pt x="447" y="339"/>
                      </a:cubicBezTo>
                      <a:cubicBezTo>
                        <a:pt x="447" y="124"/>
                        <a:pt x="362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7"/>
                <p:cNvSpPr/>
                <p:nvPr/>
              </p:nvSpPr>
              <p:spPr>
                <a:xfrm>
                  <a:off x="8441061" y="144353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7"/>
                <p:cNvSpPr/>
                <p:nvPr/>
              </p:nvSpPr>
              <p:spPr>
                <a:xfrm>
                  <a:off x="8441061" y="288618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0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7"/>
                <p:cNvSpPr/>
                <p:nvPr/>
              </p:nvSpPr>
              <p:spPr>
                <a:xfrm>
                  <a:off x="8441061" y="433718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7"/>
                <p:cNvSpPr/>
                <p:nvPr/>
              </p:nvSpPr>
              <p:spPr>
                <a:xfrm>
                  <a:off x="8433669" y="57702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09"/>
                        <a:pt x="216" y="609"/>
                      </a:cubicBezTo>
                      <a:cubicBezTo>
                        <a:pt x="139" y="609"/>
                        <a:pt x="85" y="517"/>
                        <a:pt x="85" y="347"/>
                      </a:cubicBezTo>
                      <a:cubicBezTo>
                        <a:pt x="85" y="163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7"/>
                <p:cNvSpPr/>
                <p:nvPr/>
              </p:nvSpPr>
              <p:spPr>
                <a:xfrm>
                  <a:off x="8433669" y="722248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7"/>
                <p:cNvSpPr/>
                <p:nvPr/>
              </p:nvSpPr>
              <p:spPr>
                <a:xfrm>
                  <a:off x="8441061" y="86830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7"/>
                <p:cNvSpPr/>
                <p:nvPr/>
              </p:nvSpPr>
              <p:spPr>
                <a:xfrm>
                  <a:off x="8433669" y="1010660"/>
                  <a:ext cx="52460" cy="81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87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9"/>
                      </a:cubicBezTo>
                      <a:cubicBezTo>
                        <a:pt x="355" y="509"/>
                        <a:pt x="309" y="617"/>
                        <a:pt x="216" y="617"/>
                      </a:cubicBezTo>
                      <a:cubicBezTo>
                        <a:pt x="139" y="617"/>
                        <a:pt x="85" y="517"/>
                        <a:pt x="85" y="347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24"/>
                        <a:pt x="0" y="347"/>
                      </a:cubicBezTo>
                      <a:cubicBezTo>
                        <a:pt x="0" y="563"/>
                        <a:pt x="85" y="686"/>
                        <a:pt x="216" y="686"/>
                      </a:cubicBezTo>
                      <a:cubicBezTo>
                        <a:pt x="363" y="686"/>
                        <a:pt x="440" y="563"/>
                        <a:pt x="440" y="339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7"/>
                <p:cNvSpPr/>
                <p:nvPr/>
              </p:nvSpPr>
              <p:spPr>
                <a:xfrm>
                  <a:off x="8441061" y="1156713"/>
                  <a:ext cx="26707" cy="79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64" extrusionOk="0">
                      <a:moveTo>
                        <a:pt x="147" y="1"/>
                      </a:moveTo>
                      <a:lnTo>
                        <a:pt x="0" y="85"/>
                      </a:lnTo>
                      <a:lnTo>
                        <a:pt x="23" y="147"/>
                      </a:lnTo>
                      <a:lnTo>
                        <a:pt x="139" y="85"/>
                      </a:lnTo>
                      <a:lnTo>
                        <a:pt x="139" y="663"/>
                      </a:lnTo>
                      <a:lnTo>
                        <a:pt x="224" y="663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7"/>
                <p:cNvSpPr/>
                <p:nvPr/>
              </p:nvSpPr>
              <p:spPr>
                <a:xfrm>
                  <a:off x="8433669" y="130097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1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1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0" name="Google Shape;1860;p7"/>
                <p:cNvSpPr/>
                <p:nvPr/>
              </p:nvSpPr>
              <p:spPr>
                <a:xfrm>
                  <a:off x="8441061" y="144703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7"/>
                <p:cNvSpPr/>
                <p:nvPr/>
              </p:nvSpPr>
              <p:spPr>
                <a:xfrm>
                  <a:off x="8433669" y="1590344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3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7"/>
                <p:cNvSpPr/>
                <p:nvPr/>
              </p:nvSpPr>
              <p:spPr>
                <a:xfrm>
                  <a:off x="8441061" y="1736397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7"/>
                <p:cNvSpPr/>
                <p:nvPr/>
              </p:nvSpPr>
              <p:spPr>
                <a:xfrm>
                  <a:off x="8433669" y="187970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62"/>
                      </a:moveTo>
                      <a:cubicBezTo>
                        <a:pt x="316" y="62"/>
                        <a:pt x="355" y="162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62"/>
                        <a:pt x="224" y="62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7"/>
                <p:cNvSpPr/>
                <p:nvPr/>
              </p:nvSpPr>
              <p:spPr>
                <a:xfrm>
                  <a:off x="8441061" y="2025762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0"/>
                      </a:moveTo>
                      <a:lnTo>
                        <a:pt x="0" y="77"/>
                      </a:lnTo>
                      <a:lnTo>
                        <a:pt x="23" y="139"/>
                      </a:lnTo>
                      <a:lnTo>
                        <a:pt x="139" y="77"/>
                      </a:lnTo>
                      <a:lnTo>
                        <a:pt x="139" y="655"/>
                      </a:lnTo>
                      <a:lnTo>
                        <a:pt x="224" y="655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7"/>
                <p:cNvSpPr/>
                <p:nvPr/>
              </p:nvSpPr>
              <p:spPr>
                <a:xfrm>
                  <a:off x="8441061" y="2169909"/>
                  <a:ext cx="26707" cy="78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656" extrusionOk="0">
                      <a:moveTo>
                        <a:pt x="147" y="1"/>
                      </a:moveTo>
                      <a:lnTo>
                        <a:pt x="0" y="78"/>
                      </a:lnTo>
                      <a:lnTo>
                        <a:pt x="23" y="147"/>
                      </a:lnTo>
                      <a:lnTo>
                        <a:pt x="139" y="86"/>
                      </a:lnTo>
                      <a:lnTo>
                        <a:pt x="139" y="656"/>
                      </a:lnTo>
                      <a:lnTo>
                        <a:pt x="224" y="656"/>
                      </a:lnTo>
                      <a:lnTo>
                        <a:pt x="2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6" name="Google Shape;1866;p7"/>
                <p:cNvSpPr/>
                <p:nvPr/>
              </p:nvSpPr>
              <p:spPr>
                <a:xfrm>
                  <a:off x="8433669" y="2313220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40"/>
                      </a:cubicBezTo>
                      <a:cubicBezTo>
                        <a:pt x="355" y="509"/>
                        <a:pt x="309" y="610"/>
                        <a:pt x="216" y="610"/>
                      </a:cubicBezTo>
                      <a:cubicBezTo>
                        <a:pt x="139" y="610"/>
                        <a:pt x="85" y="517"/>
                        <a:pt x="85" y="348"/>
                      </a:cubicBezTo>
                      <a:cubicBezTo>
                        <a:pt x="85" y="170"/>
                        <a:pt x="139" y="70"/>
                        <a:pt x="224" y="70"/>
                      </a:cubicBezTo>
                      <a:close/>
                      <a:moveTo>
                        <a:pt x="224" y="1"/>
                      </a:moveTo>
                      <a:cubicBezTo>
                        <a:pt x="93" y="1"/>
                        <a:pt x="0" y="124"/>
                        <a:pt x="0" y="340"/>
                      </a:cubicBezTo>
                      <a:cubicBezTo>
                        <a:pt x="0" y="563"/>
                        <a:pt x="85" y="679"/>
                        <a:pt x="216" y="679"/>
                      </a:cubicBezTo>
                      <a:cubicBezTo>
                        <a:pt x="363" y="679"/>
                        <a:pt x="440" y="556"/>
                        <a:pt x="440" y="332"/>
                      </a:cubicBezTo>
                      <a:cubicBezTo>
                        <a:pt x="440" y="124"/>
                        <a:pt x="355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7" name="Google Shape;1867;p7"/>
                <p:cNvSpPr/>
                <p:nvPr/>
              </p:nvSpPr>
              <p:spPr>
                <a:xfrm>
                  <a:off x="8433669" y="2458439"/>
                  <a:ext cx="52460" cy="80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679" extrusionOk="0">
                      <a:moveTo>
                        <a:pt x="224" y="70"/>
                      </a:moveTo>
                      <a:cubicBezTo>
                        <a:pt x="316" y="70"/>
                        <a:pt x="355" y="170"/>
                        <a:pt x="355" y="332"/>
                      </a:cubicBezTo>
                      <a:cubicBezTo>
                        <a:pt x="355" y="501"/>
                        <a:pt x="309" y="609"/>
                        <a:pt x="216" y="609"/>
                      </a:cubicBezTo>
                      <a:cubicBezTo>
                        <a:pt x="139" y="609"/>
                        <a:pt x="85" y="509"/>
                        <a:pt x="85" y="339"/>
                      </a:cubicBezTo>
                      <a:cubicBezTo>
                        <a:pt x="85" y="162"/>
                        <a:pt x="139" y="70"/>
                        <a:pt x="224" y="70"/>
                      </a:cubicBezTo>
                      <a:close/>
                      <a:moveTo>
                        <a:pt x="224" y="0"/>
                      </a:moveTo>
                      <a:cubicBezTo>
                        <a:pt x="93" y="0"/>
                        <a:pt x="0" y="116"/>
                        <a:pt x="0" y="339"/>
                      </a:cubicBezTo>
                      <a:cubicBezTo>
                        <a:pt x="0" y="555"/>
                        <a:pt x="85" y="678"/>
                        <a:pt x="216" y="678"/>
                      </a:cubicBezTo>
                      <a:cubicBezTo>
                        <a:pt x="363" y="678"/>
                        <a:pt x="440" y="555"/>
                        <a:pt x="440" y="332"/>
                      </a:cubicBezTo>
                      <a:cubicBezTo>
                        <a:pt x="440" y="124"/>
                        <a:pt x="35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9" name="Google Shape;1869;p8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1870" name="Google Shape;1870;p8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8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8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8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8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8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8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8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8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8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8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8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8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8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8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8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8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8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8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8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8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8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8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8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8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8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8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8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8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8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8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8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8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8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8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8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8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8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8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8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8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8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8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8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8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8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8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8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8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8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0" name="Google Shape;1920;p8"/>
          <p:cNvGrpSpPr/>
          <p:nvPr/>
        </p:nvGrpSpPr>
        <p:grpSpPr>
          <a:xfrm>
            <a:off x="34718" y="206"/>
            <a:ext cx="9074564" cy="5143474"/>
            <a:chOff x="34718" y="206"/>
            <a:chExt cx="9074564" cy="5143474"/>
          </a:xfrm>
        </p:grpSpPr>
        <p:sp>
          <p:nvSpPr>
            <p:cNvPr id="1921" name="Google Shape;1921;p8"/>
            <p:cNvSpPr/>
            <p:nvPr/>
          </p:nvSpPr>
          <p:spPr>
            <a:xfrm>
              <a:off x="57374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8"/>
            <p:cNvSpPr/>
            <p:nvPr/>
          </p:nvSpPr>
          <p:spPr>
            <a:xfrm>
              <a:off x="57374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8"/>
            <p:cNvSpPr/>
            <p:nvPr/>
          </p:nvSpPr>
          <p:spPr>
            <a:xfrm>
              <a:off x="57374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8"/>
            <p:cNvSpPr/>
            <p:nvPr/>
          </p:nvSpPr>
          <p:spPr>
            <a:xfrm>
              <a:off x="565521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8"/>
            <p:cNvSpPr/>
            <p:nvPr/>
          </p:nvSpPr>
          <p:spPr>
            <a:xfrm>
              <a:off x="565521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8"/>
            <p:cNvSpPr/>
            <p:nvPr/>
          </p:nvSpPr>
          <p:spPr>
            <a:xfrm>
              <a:off x="57374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8"/>
            <p:cNvSpPr/>
            <p:nvPr/>
          </p:nvSpPr>
          <p:spPr>
            <a:xfrm>
              <a:off x="565521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8"/>
            <p:cNvSpPr/>
            <p:nvPr/>
          </p:nvSpPr>
          <p:spPr>
            <a:xfrm>
              <a:off x="57374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8"/>
            <p:cNvSpPr/>
            <p:nvPr/>
          </p:nvSpPr>
          <p:spPr>
            <a:xfrm>
              <a:off x="565521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8"/>
            <p:cNvSpPr/>
            <p:nvPr/>
          </p:nvSpPr>
          <p:spPr>
            <a:xfrm>
              <a:off x="565521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8"/>
            <p:cNvSpPr/>
            <p:nvPr/>
          </p:nvSpPr>
          <p:spPr>
            <a:xfrm>
              <a:off x="57374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8"/>
            <p:cNvSpPr/>
            <p:nvPr/>
          </p:nvSpPr>
          <p:spPr>
            <a:xfrm>
              <a:off x="57374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8"/>
            <p:cNvSpPr/>
            <p:nvPr/>
          </p:nvSpPr>
          <p:spPr>
            <a:xfrm>
              <a:off x="57374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8"/>
            <p:cNvSpPr/>
            <p:nvPr/>
          </p:nvSpPr>
          <p:spPr>
            <a:xfrm>
              <a:off x="565521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8"/>
            <p:cNvSpPr/>
            <p:nvPr/>
          </p:nvSpPr>
          <p:spPr>
            <a:xfrm>
              <a:off x="57374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8"/>
            <p:cNvSpPr/>
            <p:nvPr/>
          </p:nvSpPr>
          <p:spPr>
            <a:xfrm>
              <a:off x="57374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8"/>
            <p:cNvSpPr/>
            <p:nvPr/>
          </p:nvSpPr>
          <p:spPr>
            <a:xfrm>
              <a:off x="565521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8"/>
            <p:cNvSpPr/>
            <p:nvPr/>
          </p:nvSpPr>
          <p:spPr>
            <a:xfrm>
              <a:off x="57374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8"/>
            <p:cNvSpPr/>
            <p:nvPr/>
          </p:nvSpPr>
          <p:spPr>
            <a:xfrm>
              <a:off x="565521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8"/>
            <p:cNvSpPr/>
            <p:nvPr/>
          </p:nvSpPr>
          <p:spPr>
            <a:xfrm>
              <a:off x="573748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8"/>
            <p:cNvSpPr/>
            <p:nvPr/>
          </p:nvSpPr>
          <p:spPr>
            <a:xfrm>
              <a:off x="565521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8"/>
            <p:cNvSpPr/>
            <p:nvPr/>
          </p:nvSpPr>
          <p:spPr>
            <a:xfrm>
              <a:off x="573748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8"/>
            <p:cNvSpPr/>
            <p:nvPr/>
          </p:nvSpPr>
          <p:spPr>
            <a:xfrm>
              <a:off x="565521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8"/>
            <p:cNvSpPr/>
            <p:nvPr/>
          </p:nvSpPr>
          <p:spPr>
            <a:xfrm>
              <a:off x="565521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8"/>
            <p:cNvSpPr/>
            <p:nvPr/>
          </p:nvSpPr>
          <p:spPr>
            <a:xfrm>
              <a:off x="573748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8"/>
            <p:cNvSpPr/>
            <p:nvPr/>
          </p:nvSpPr>
          <p:spPr>
            <a:xfrm>
              <a:off x="565521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8"/>
            <p:cNvSpPr/>
            <p:nvPr/>
          </p:nvSpPr>
          <p:spPr>
            <a:xfrm>
              <a:off x="565521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8"/>
            <p:cNvSpPr/>
            <p:nvPr/>
          </p:nvSpPr>
          <p:spPr>
            <a:xfrm>
              <a:off x="565521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8"/>
            <p:cNvSpPr/>
            <p:nvPr/>
          </p:nvSpPr>
          <p:spPr>
            <a:xfrm>
              <a:off x="573748" y="40513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8"/>
            <p:cNvSpPr/>
            <p:nvPr/>
          </p:nvSpPr>
          <p:spPr>
            <a:xfrm>
              <a:off x="573748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8"/>
            <p:cNvSpPr/>
            <p:nvPr/>
          </p:nvSpPr>
          <p:spPr>
            <a:xfrm>
              <a:off x="573748" y="43406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8"/>
            <p:cNvSpPr/>
            <p:nvPr/>
          </p:nvSpPr>
          <p:spPr>
            <a:xfrm>
              <a:off x="565521" y="44839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8"/>
            <p:cNvSpPr/>
            <p:nvPr/>
          </p:nvSpPr>
          <p:spPr>
            <a:xfrm>
              <a:off x="573748" y="46300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8"/>
            <p:cNvSpPr/>
            <p:nvPr/>
          </p:nvSpPr>
          <p:spPr>
            <a:xfrm>
              <a:off x="565521" y="47733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8"/>
            <p:cNvSpPr/>
            <p:nvPr/>
          </p:nvSpPr>
          <p:spPr>
            <a:xfrm>
              <a:off x="573748" y="49194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8"/>
            <p:cNvSpPr/>
            <p:nvPr/>
          </p:nvSpPr>
          <p:spPr>
            <a:xfrm>
              <a:off x="565521" y="506272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8"/>
            <p:cNvSpPr/>
            <p:nvPr/>
          </p:nvSpPr>
          <p:spPr>
            <a:xfrm>
              <a:off x="110467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8"/>
            <p:cNvSpPr/>
            <p:nvPr/>
          </p:nvSpPr>
          <p:spPr>
            <a:xfrm>
              <a:off x="110467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8"/>
            <p:cNvSpPr/>
            <p:nvPr/>
          </p:nvSpPr>
          <p:spPr>
            <a:xfrm>
              <a:off x="1104670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8"/>
            <p:cNvSpPr/>
            <p:nvPr/>
          </p:nvSpPr>
          <p:spPr>
            <a:xfrm>
              <a:off x="109632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8"/>
            <p:cNvSpPr/>
            <p:nvPr/>
          </p:nvSpPr>
          <p:spPr>
            <a:xfrm>
              <a:off x="109632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8"/>
            <p:cNvSpPr/>
            <p:nvPr/>
          </p:nvSpPr>
          <p:spPr>
            <a:xfrm>
              <a:off x="1104670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8"/>
            <p:cNvSpPr/>
            <p:nvPr/>
          </p:nvSpPr>
          <p:spPr>
            <a:xfrm>
              <a:off x="109632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8"/>
            <p:cNvSpPr/>
            <p:nvPr/>
          </p:nvSpPr>
          <p:spPr>
            <a:xfrm>
              <a:off x="1104670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8"/>
            <p:cNvSpPr/>
            <p:nvPr/>
          </p:nvSpPr>
          <p:spPr>
            <a:xfrm>
              <a:off x="109632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8"/>
            <p:cNvSpPr/>
            <p:nvPr/>
          </p:nvSpPr>
          <p:spPr>
            <a:xfrm>
              <a:off x="109632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8"/>
            <p:cNvSpPr/>
            <p:nvPr/>
          </p:nvSpPr>
          <p:spPr>
            <a:xfrm>
              <a:off x="110467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8"/>
            <p:cNvSpPr/>
            <p:nvPr/>
          </p:nvSpPr>
          <p:spPr>
            <a:xfrm>
              <a:off x="1104670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8"/>
            <p:cNvSpPr/>
            <p:nvPr/>
          </p:nvSpPr>
          <p:spPr>
            <a:xfrm>
              <a:off x="1104670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8"/>
            <p:cNvSpPr/>
            <p:nvPr/>
          </p:nvSpPr>
          <p:spPr>
            <a:xfrm>
              <a:off x="1096324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8"/>
            <p:cNvSpPr/>
            <p:nvPr/>
          </p:nvSpPr>
          <p:spPr>
            <a:xfrm>
              <a:off x="1104670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8"/>
            <p:cNvSpPr/>
            <p:nvPr/>
          </p:nvSpPr>
          <p:spPr>
            <a:xfrm>
              <a:off x="1104670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8"/>
            <p:cNvSpPr/>
            <p:nvPr/>
          </p:nvSpPr>
          <p:spPr>
            <a:xfrm>
              <a:off x="1096324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8"/>
            <p:cNvSpPr/>
            <p:nvPr/>
          </p:nvSpPr>
          <p:spPr>
            <a:xfrm>
              <a:off x="1104670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8"/>
            <p:cNvSpPr/>
            <p:nvPr/>
          </p:nvSpPr>
          <p:spPr>
            <a:xfrm>
              <a:off x="1096324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40" y="609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2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8"/>
            <p:cNvSpPr/>
            <p:nvPr/>
          </p:nvSpPr>
          <p:spPr>
            <a:xfrm>
              <a:off x="1104670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8"/>
            <p:cNvSpPr/>
            <p:nvPr/>
          </p:nvSpPr>
          <p:spPr>
            <a:xfrm>
              <a:off x="1096324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16"/>
                    <a:pt x="224" y="616"/>
                  </a:cubicBezTo>
                  <a:cubicBezTo>
                    <a:pt x="140" y="616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2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8"/>
            <p:cNvSpPr/>
            <p:nvPr/>
          </p:nvSpPr>
          <p:spPr>
            <a:xfrm>
              <a:off x="1104670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8"/>
            <p:cNvSpPr/>
            <p:nvPr/>
          </p:nvSpPr>
          <p:spPr>
            <a:xfrm>
              <a:off x="1096324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7" y="69"/>
                    <a:pt x="355" y="170"/>
                    <a:pt x="355" y="339"/>
                  </a:cubicBezTo>
                  <a:cubicBezTo>
                    <a:pt x="355" y="509"/>
                    <a:pt x="309" y="616"/>
                    <a:pt x="224" y="616"/>
                  </a:cubicBezTo>
                  <a:cubicBezTo>
                    <a:pt x="140" y="616"/>
                    <a:pt x="86" y="516"/>
                    <a:pt x="86" y="347"/>
                  </a:cubicBezTo>
                  <a:cubicBezTo>
                    <a:pt x="86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47"/>
                  </a:cubicBezTo>
                  <a:cubicBezTo>
                    <a:pt x="1" y="563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8"/>
            <p:cNvSpPr/>
            <p:nvPr/>
          </p:nvSpPr>
          <p:spPr>
            <a:xfrm>
              <a:off x="1096324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8"/>
            <p:cNvSpPr/>
            <p:nvPr/>
          </p:nvSpPr>
          <p:spPr>
            <a:xfrm>
              <a:off x="1104670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8"/>
                  </a:lnTo>
                  <a:lnTo>
                    <a:pt x="16" y="139"/>
                  </a:lnTo>
                  <a:lnTo>
                    <a:pt x="131" y="78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8"/>
            <p:cNvSpPr/>
            <p:nvPr/>
          </p:nvSpPr>
          <p:spPr>
            <a:xfrm>
              <a:off x="1096324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40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16"/>
                    <a:pt x="1" y="340"/>
                  </a:cubicBezTo>
                  <a:cubicBezTo>
                    <a:pt x="1" y="555"/>
                    <a:pt x="93" y="679"/>
                    <a:pt x="217" y="679"/>
                  </a:cubicBezTo>
                  <a:cubicBezTo>
                    <a:pt x="363" y="679"/>
                    <a:pt x="448" y="555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8"/>
            <p:cNvSpPr/>
            <p:nvPr/>
          </p:nvSpPr>
          <p:spPr>
            <a:xfrm>
              <a:off x="137001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8"/>
            <p:cNvSpPr/>
            <p:nvPr/>
          </p:nvSpPr>
          <p:spPr>
            <a:xfrm>
              <a:off x="137001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8"/>
            <p:cNvSpPr/>
            <p:nvPr/>
          </p:nvSpPr>
          <p:spPr>
            <a:xfrm>
              <a:off x="137001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8"/>
            <p:cNvSpPr/>
            <p:nvPr/>
          </p:nvSpPr>
          <p:spPr>
            <a:xfrm>
              <a:off x="1361785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8"/>
            <p:cNvSpPr/>
            <p:nvPr/>
          </p:nvSpPr>
          <p:spPr>
            <a:xfrm>
              <a:off x="1361785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8"/>
            <p:cNvSpPr/>
            <p:nvPr/>
          </p:nvSpPr>
          <p:spPr>
            <a:xfrm>
              <a:off x="137001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8"/>
            <p:cNvSpPr/>
            <p:nvPr/>
          </p:nvSpPr>
          <p:spPr>
            <a:xfrm>
              <a:off x="1361785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8"/>
            <p:cNvSpPr/>
            <p:nvPr/>
          </p:nvSpPr>
          <p:spPr>
            <a:xfrm>
              <a:off x="137001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8"/>
            <p:cNvSpPr/>
            <p:nvPr/>
          </p:nvSpPr>
          <p:spPr>
            <a:xfrm>
              <a:off x="1361785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8"/>
            <p:cNvSpPr/>
            <p:nvPr/>
          </p:nvSpPr>
          <p:spPr>
            <a:xfrm>
              <a:off x="1361785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8"/>
            <p:cNvSpPr/>
            <p:nvPr/>
          </p:nvSpPr>
          <p:spPr>
            <a:xfrm>
              <a:off x="1370012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8"/>
            <p:cNvSpPr/>
            <p:nvPr/>
          </p:nvSpPr>
          <p:spPr>
            <a:xfrm>
              <a:off x="1370012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8"/>
            <p:cNvSpPr/>
            <p:nvPr/>
          </p:nvSpPr>
          <p:spPr>
            <a:xfrm>
              <a:off x="1370012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8"/>
            <p:cNvSpPr/>
            <p:nvPr/>
          </p:nvSpPr>
          <p:spPr>
            <a:xfrm>
              <a:off x="1361785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8"/>
            <p:cNvSpPr/>
            <p:nvPr/>
          </p:nvSpPr>
          <p:spPr>
            <a:xfrm>
              <a:off x="1370012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8"/>
            <p:cNvSpPr/>
            <p:nvPr/>
          </p:nvSpPr>
          <p:spPr>
            <a:xfrm>
              <a:off x="1370012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8"/>
            <p:cNvSpPr/>
            <p:nvPr/>
          </p:nvSpPr>
          <p:spPr>
            <a:xfrm>
              <a:off x="1361785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8"/>
            <p:cNvSpPr/>
            <p:nvPr/>
          </p:nvSpPr>
          <p:spPr>
            <a:xfrm>
              <a:off x="1370012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8"/>
            <p:cNvSpPr/>
            <p:nvPr/>
          </p:nvSpPr>
          <p:spPr>
            <a:xfrm>
              <a:off x="853412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8"/>
            <p:cNvSpPr/>
            <p:nvPr/>
          </p:nvSpPr>
          <p:spPr>
            <a:xfrm>
              <a:off x="853412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8"/>
            <p:cNvSpPr/>
            <p:nvPr/>
          </p:nvSpPr>
          <p:spPr>
            <a:xfrm>
              <a:off x="853412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8"/>
            <p:cNvSpPr/>
            <p:nvPr/>
          </p:nvSpPr>
          <p:spPr>
            <a:xfrm>
              <a:off x="852590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8"/>
            <p:cNvSpPr/>
            <p:nvPr/>
          </p:nvSpPr>
          <p:spPr>
            <a:xfrm>
              <a:off x="852590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8"/>
            <p:cNvSpPr/>
            <p:nvPr/>
          </p:nvSpPr>
          <p:spPr>
            <a:xfrm>
              <a:off x="8534126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8"/>
            <p:cNvSpPr/>
            <p:nvPr/>
          </p:nvSpPr>
          <p:spPr>
            <a:xfrm>
              <a:off x="8525900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8"/>
            <p:cNvSpPr/>
            <p:nvPr/>
          </p:nvSpPr>
          <p:spPr>
            <a:xfrm>
              <a:off x="8534126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8"/>
            <p:cNvSpPr/>
            <p:nvPr/>
          </p:nvSpPr>
          <p:spPr>
            <a:xfrm>
              <a:off x="8525900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8"/>
            <p:cNvSpPr/>
            <p:nvPr/>
          </p:nvSpPr>
          <p:spPr>
            <a:xfrm>
              <a:off x="852590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8"/>
            <p:cNvSpPr/>
            <p:nvPr/>
          </p:nvSpPr>
          <p:spPr>
            <a:xfrm>
              <a:off x="853412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8"/>
            <p:cNvSpPr/>
            <p:nvPr/>
          </p:nvSpPr>
          <p:spPr>
            <a:xfrm>
              <a:off x="8534126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8"/>
            <p:cNvSpPr/>
            <p:nvPr/>
          </p:nvSpPr>
          <p:spPr>
            <a:xfrm>
              <a:off x="853412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8"/>
            <p:cNvSpPr/>
            <p:nvPr/>
          </p:nvSpPr>
          <p:spPr>
            <a:xfrm>
              <a:off x="852590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8"/>
            <p:cNvSpPr/>
            <p:nvPr/>
          </p:nvSpPr>
          <p:spPr>
            <a:xfrm>
              <a:off x="853412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8"/>
            <p:cNvSpPr/>
            <p:nvPr/>
          </p:nvSpPr>
          <p:spPr>
            <a:xfrm>
              <a:off x="8534126" y="217002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8"/>
            <p:cNvSpPr/>
            <p:nvPr/>
          </p:nvSpPr>
          <p:spPr>
            <a:xfrm>
              <a:off x="852590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8"/>
            <p:cNvSpPr/>
            <p:nvPr/>
          </p:nvSpPr>
          <p:spPr>
            <a:xfrm>
              <a:off x="8534126" y="245939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8"/>
            <p:cNvSpPr/>
            <p:nvPr/>
          </p:nvSpPr>
          <p:spPr>
            <a:xfrm>
              <a:off x="8525900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8"/>
            <p:cNvSpPr/>
            <p:nvPr/>
          </p:nvSpPr>
          <p:spPr>
            <a:xfrm>
              <a:off x="8534126" y="2748758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8"/>
            <p:cNvSpPr/>
            <p:nvPr/>
          </p:nvSpPr>
          <p:spPr>
            <a:xfrm>
              <a:off x="8525900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8"/>
            <p:cNvSpPr/>
            <p:nvPr/>
          </p:nvSpPr>
          <p:spPr>
            <a:xfrm>
              <a:off x="853412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8"/>
            <p:cNvSpPr/>
            <p:nvPr/>
          </p:nvSpPr>
          <p:spPr>
            <a:xfrm>
              <a:off x="8525900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16"/>
                    <a:pt x="224" y="616"/>
                  </a:cubicBezTo>
                  <a:cubicBezTo>
                    <a:pt x="139" y="616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8"/>
            <p:cNvSpPr/>
            <p:nvPr/>
          </p:nvSpPr>
          <p:spPr>
            <a:xfrm>
              <a:off x="852590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8"/>
            <p:cNvSpPr/>
            <p:nvPr/>
          </p:nvSpPr>
          <p:spPr>
            <a:xfrm>
              <a:off x="8534126" y="347258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8"/>
            <p:cNvSpPr/>
            <p:nvPr/>
          </p:nvSpPr>
          <p:spPr>
            <a:xfrm>
              <a:off x="8525900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8"/>
            <p:cNvSpPr/>
            <p:nvPr/>
          </p:nvSpPr>
          <p:spPr>
            <a:xfrm>
              <a:off x="8525900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47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8"/>
            <p:cNvSpPr/>
            <p:nvPr/>
          </p:nvSpPr>
          <p:spPr>
            <a:xfrm>
              <a:off x="8525900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8"/>
            <p:cNvSpPr/>
            <p:nvPr/>
          </p:nvSpPr>
          <p:spPr>
            <a:xfrm>
              <a:off x="8534126" y="40513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8"/>
            <p:cNvSpPr/>
            <p:nvPr/>
          </p:nvSpPr>
          <p:spPr>
            <a:xfrm>
              <a:off x="853412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8"/>
            <p:cNvSpPr/>
            <p:nvPr/>
          </p:nvSpPr>
          <p:spPr>
            <a:xfrm>
              <a:off x="8534126" y="43406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8"/>
            <p:cNvSpPr/>
            <p:nvPr/>
          </p:nvSpPr>
          <p:spPr>
            <a:xfrm>
              <a:off x="8525900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8"/>
            <p:cNvSpPr/>
            <p:nvPr/>
          </p:nvSpPr>
          <p:spPr>
            <a:xfrm>
              <a:off x="8534126" y="46300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8"/>
            <p:cNvSpPr/>
            <p:nvPr/>
          </p:nvSpPr>
          <p:spPr>
            <a:xfrm>
              <a:off x="8525900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8"/>
            <p:cNvSpPr/>
            <p:nvPr/>
          </p:nvSpPr>
          <p:spPr>
            <a:xfrm>
              <a:off x="8534126" y="49194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39"/>
                  </a:lnTo>
                  <a:lnTo>
                    <a:pt x="132" y="78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8"/>
            <p:cNvSpPr/>
            <p:nvPr/>
          </p:nvSpPr>
          <p:spPr>
            <a:xfrm>
              <a:off x="8525900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40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16"/>
                    <a:pt x="0" y="340"/>
                  </a:cubicBezTo>
                  <a:cubicBezTo>
                    <a:pt x="0" y="555"/>
                    <a:pt x="85" y="679"/>
                    <a:pt x="216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8"/>
            <p:cNvSpPr/>
            <p:nvPr/>
          </p:nvSpPr>
          <p:spPr>
            <a:xfrm>
              <a:off x="163535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8"/>
            <p:cNvSpPr/>
            <p:nvPr/>
          </p:nvSpPr>
          <p:spPr>
            <a:xfrm>
              <a:off x="163535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8"/>
            <p:cNvSpPr/>
            <p:nvPr/>
          </p:nvSpPr>
          <p:spPr>
            <a:xfrm>
              <a:off x="163535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8"/>
            <p:cNvSpPr/>
            <p:nvPr/>
          </p:nvSpPr>
          <p:spPr>
            <a:xfrm>
              <a:off x="162712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8"/>
            <p:cNvSpPr/>
            <p:nvPr/>
          </p:nvSpPr>
          <p:spPr>
            <a:xfrm>
              <a:off x="16271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8"/>
            <p:cNvSpPr/>
            <p:nvPr/>
          </p:nvSpPr>
          <p:spPr>
            <a:xfrm>
              <a:off x="163535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8"/>
            <p:cNvSpPr/>
            <p:nvPr/>
          </p:nvSpPr>
          <p:spPr>
            <a:xfrm>
              <a:off x="162712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8"/>
            <p:cNvSpPr/>
            <p:nvPr/>
          </p:nvSpPr>
          <p:spPr>
            <a:xfrm>
              <a:off x="163535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8"/>
            <p:cNvSpPr/>
            <p:nvPr/>
          </p:nvSpPr>
          <p:spPr>
            <a:xfrm>
              <a:off x="162712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8"/>
            <p:cNvSpPr/>
            <p:nvPr/>
          </p:nvSpPr>
          <p:spPr>
            <a:xfrm>
              <a:off x="162712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8"/>
            <p:cNvSpPr/>
            <p:nvPr/>
          </p:nvSpPr>
          <p:spPr>
            <a:xfrm>
              <a:off x="6677090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8"/>
            <p:cNvSpPr/>
            <p:nvPr/>
          </p:nvSpPr>
          <p:spPr>
            <a:xfrm>
              <a:off x="6677090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8"/>
            <p:cNvSpPr/>
            <p:nvPr/>
          </p:nvSpPr>
          <p:spPr>
            <a:xfrm>
              <a:off x="6677090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8"/>
            <p:cNvSpPr/>
            <p:nvPr/>
          </p:nvSpPr>
          <p:spPr>
            <a:xfrm>
              <a:off x="666874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8"/>
            <p:cNvSpPr/>
            <p:nvPr/>
          </p:nvSpPr>
          <p:spPr>
            <a:xfrm>
              <a:off x="6668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8"/>
            <p:cNvSpPr/>
            <p:nvPr/>
          </p:nvSpPr>
          <p:spPr>
            <a:xfrm>
              <a:off x="6677090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8"/>
            <p:cNvSpPr/>
            <p:nvPr/>
          </p:nvSpPr>
          <p:spPr>
            <a:xfrm>
              <a:off x="666874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8"/>
            <p:cNvSpPr/>
            <p:nvPr/>
          </p:nvSpPr>
          <p:spPr>
            <a:xfrm>
              <a:off x="6677090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8"/>
            <p:cNvSpPr/>
            <p:nvPr/>
          </p:nvSpPr>
          <p:spPr>
            <a:xfrm>
              <a:off x="773881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8"/>
            <p:cNvSpPr/>
            <p:nvPr/>
          </p:nvSpPr>
          <p:spPr>
            <a:xfrm>
              <a:off x="773881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8"/>
            <p:cNvSpPr/>
            <p:nvPr/>
          </p:nvSpPr>
          <p:spPr>
            <a:xfrm>
              <a:off x="7738816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8"/>
            <p:cNvSpPr/>
            <p:nvPr/>
          </p:nvSpPr>
          <p:spPr>
            <a:xfrm>
              <a:off x="773058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8"/>
            <p:cNvSpPr/>
            <p:nvPr/>
          </p:nvSpPr>
          <p:spPr>
            <a:xfrm>
              <a:off x="773058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8"/>
            <p:cNvSpPr/>
            <p:nvPr/>
          </p:nvSpPr>
          <p:spPr>
            <a:xfrm>
              <a:off x="7738816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8"/>
            <p:cNvSpPr/>
            <p:nvPr/>
          </p:nvSpPr>
          <p:spPr>
            <a:xfrm>
              <a:off x="773058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8"/>
            <p:cNvSpPr/>
            <p:nvPr/>
          </p:nvSpPr>
          <p:spPr>
            <a:xfrm>
              <a:off x="7738816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8"/>
            <p:cNvSpPr/>
            <p:nvPr/>
          </p:nvSpPr>
          <p:spPr>
            <a:xfrm>
              <a:off x="773058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8"/>
            <p:cNvSpPr/>
            <p:nvPr/>
          </p:nvSpPr>
          <p:spPr>
            <a:xfrm>
              <a:off x="7730589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8"/>
            <p:cNvSpPr/>
            <p:nvPr/>
          </p:nvSpPr>
          <p:spPr>
            <a:xfrm>
              <a:off x="7738816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8"/>
            <p:cNvSpPr/>
            <p:nvPr/>
          </p:nvSpPr>
          <p:spPr>
            <a:xfrm>
              <a:off x="7738816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8"/>
            <p:cNvSpPr/>
            <p:nvPr/>
          </p:nvSpPr>
          <p:spPr>
            <a:xfrm>
              <a:off x="7738816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8"/>
            <p:cNvSpPr/>
            <p:nvPr/>
          </p:nvSpPr>
          <p:spPr>
            <a:xfrm>
              <a:off x="7730589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8"/>
            <p:cNvSpPr/>
            <p:nvPr/>
          </p:nvSpPr>
          <p:spPr>
            <a:xfrm>
              <a:off x="7738816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8"/>
            <p:cNvSpPr/>
            <p:nvPr/>
          </p:nvSpPr>
          <p:spPr>
            <a:xfrm>
              <a:off x="7738816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8"/>
            <p:cNvSpPr/>
            <p:nvPr/>
          </p:nvSpPr>
          <p:spPr>
            <a:xfrm>
              <a:off x="7730589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8"/>
            <p:cNvSpPr/>
            <p:nvPr/>
          </p:nvSpPr>
          <p:spPr>
            <a:xfrm>
              <a:off x="7738816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8"/>
            <p:cNvSpPr/>
            <p:nvPr/>
          </p:nvSpPr>
          <p:spPr>
            <a:xfrm>
              <a:off x="879958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8"/>
            <p:cNvSpPr/>
            <p:nvPr/>
          </p:nvSpPr>
          <p:spPr>
            <a:xfrm>
              <a:off x="879958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8"/>
            <p:cNvSpPr/>
            <p:nvPr/>
          </p:nvSpPr>
          <p:spPr>
            <a:xfrm>
              <a:off x="879958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8"/>
            <p:cNvSpPr/>
            <p:nvPr/>
          </p:nvSpPr>
          <p:spPr>
            <a:xfrm>
              <a:off x="879136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8"/>
            <p:cNvSpPr/>
            <p:nvPr/>
          </p:nvSpPr>
          <p:spPr>
            <a:xfrm>
              <a:off x="879136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8"/>
            <p:cNvSpPr/>
            <p:nvPr/>
          </p:nvSpPr>
          <p:spPr>
            <a:xfrm>
              <a:off x="879958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8"/>
            <p:cNvSpPr/>
            <p:nvPr/>
          </p:nvSpPr>
          <p:spPr>
            <a:xfrm>
              <a:off x="879136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8"/>
            <p:cNvSpPr/>
            <p:nvPr/>
          </p:nvSpPr>
          <p:spPr>
            <a:xfrm>
              <a:off x="879958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8"/>
            <p:cNvSpPr/>
            <p:nvPr/>
          </p:nvSpPr>
          <p:spPr>
            <a:xfrm>
              <a:off x="879136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8"/>
            <p:cNvSpPr/>
            <p:nvPr/>
          </p:nvSpPr>
          <p:spPr>
            <a:xfrm>
              <a:off x="879136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8"/>
            <p:cNvSpPr/>
            <p:nvPr/>
          </p:nvSpPr>
          <p:spPr>
            <a:xfrm>
              <a:off x="8799588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8"/>
            <p:cNvSpPr/>
            <p:nvPr/>
          </p:nvSpPr>
          <p:spPr>
            <a:xfrm>
              <a:off x="8799588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8"/>
            <p:cNvSpPr/>
            <p:nvPr/>
          </p:nvSpPr>
          <p:spPr>
            <a:xfrm>
              <a:off x="8799588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8"/>
            <p:cNvSpPr/>
            <p:nvPr/>
          </p:nvSpPr>
          <p:spPr>
            <a:xfrm>
              <a:off x="879136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8"/>
            <p:cNvSpPr/>
            <p:nvPr/>
          </p:nvSpPr>
          <p:spPr>
            <a:xfrm>
              <a:off x="8799588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8"/>
            <p:cNvSpPr/>
            <p:nvPr/>
          </p:nvSpPr>
          <p:spPr>
            <a:xfrm>
              <a:off x="8799588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8"/>
            <p:cNvSpPr/>
            <p:nvPr/>
          </p:nvSpPr>
          <p:spPr>
            <a:xfrm>
              <a:off x="879136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8"/>
            <p:cNvSpPr/>
            <p:nvPr/>
          </p:nvSpPr>
          <p:spPr>
            <a:xfrm>
              <a:off x="8799588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8"/>
            <p:cNvSpPr/>
            <p:nvPr/>
          </p:nvSpPr>
          <p:spPr>
            <a:xfrm>
              <a:off x="8791361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8"/>
            <p:cNvSpPr/>
            <p:nvPr/>
          </p:nvSpPr>
          <p:spPr>
            <a:xfrm>
              <a:off x="8799588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8"/>
            <p:cNvSpPr/>
            <p:nvPr/>
          </p:nvSpPr>
          <p:spPr>
            <a:xfrm>
              <a:off x="8791361" y="289206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8"/>
            <p:cNvSpPr/>
            <p:nvPr/>
          </p:nvSpPr>
          <p:spPr>
            <a:xfrm>
              <a:off x="8799588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8"/>
            <p:cNvSpPr/>
            <p:nvPr/>
          </p:nvSpPr>
          <p:spPr>
            <a:xfrm>
              <a:off x="8791361" y="31814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16"/>
                    <a:pt x="224" y="616"/>
                  </a:cubicBezTo>
                  <a:cubicBezTo>
                    <a:pt x="147" y="616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8"/>
            <p:cNvSpPr/>
            <p:nvPr/>
          </p:nvSpPr>
          <p:spPr>
            <a:xfrm>
              <a:off x="8791361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8"/>
            <p:cNvSpPr/>
            <p:nvPr/>
          </p:nvSpPr>
          <p:spPr>
            <a:xfrm>
              <a:off x="8799588" y="347258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8"/>
            <p:cNvSpPr/>
            <p:nvPr/>
          </p:nvSpPr>
          <p:spPr>
            <a:xfrm>
              <a:off x="8791361" y="36159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8"/>
            <p:cNvSpPr/>
            <p:nvPr/>
          </p:nvSpPr>
          <p:spPr>
            <a:xfrm>
              <a:off x="8791361" y="37601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8"/>
            <p:cNvSpPr/>
            <p:nvPr/>
          </p:nvSpPr>
          <p:spPr>
            <a:xfrm>
              <a:off x="8791361" y="390526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8"/>
            <p:cNvSpPr/>
            <p:nvPr/>
          </p:nvSpPr>
          <p:spPr>
            <a:xfrm>
              <a:off x="8799588" y="40513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8"/>
            <p:cNvSpPr/>
            <p:nvPr/>
          </p:nvSpPr>
          <p:spPr>
            <a:xfrm>
              <a:off x="8799588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8"/>
            <p:cNvSpPr/>
            <p:nvPr/>
          </p:nvSpPr>
          <p:spPr>
            <a:xfrm>
              <a:off x="8799588" y="43406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8"/>
            <p:cNvSpPr/>
            <p:nvPr/>
          </p:nvSpPr>
          <p:spPr>
            <a:xfrm>
              <a:off x="8791361" y="44839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8"/>
            <p:cNvSpPr/>
            <p:nvPr/>
          </p:nvSpPr>
          <p:spPr>
            <a:xfrm>
              <a:off x="8799588" y="46300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8"/>
            <p:cNvSpPr/>
            <p:nvPr/>
          </p:nvSpPr>
          <p:spPr>
            <a:xfrm>
              <a:off x="8791361" y="47733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8"/>
            <p:cNvSpPr/>
            <p:nvPr/>
          </p:nvSpPr>
          <p:spPr>
            <a:xfrm>
              <a:off x="8799588" y="49194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39"/>
                  </a:lnTo>
                  <a:lnTo>
                    <a:pt x="132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8"/>
            <p:cNvSpPr/>
            <p:nvPr/>
          </p:nvSpPr>
          <p:spPr>
            <a:xfrm>
              <a:off x="8791361" y="506272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40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16"/>
                    <a:pt x="0" y="340"/>
                  </a:cubicBezTo>
                  <a:cubicBezTo>
                    <a:pt x="8" y="555"/>
                    <a:pt x="93" y="679"/>
                    <a:pt x="224" y="679"/>
                  </a:cubicBezTo>
                  <a:cubicBezTo>
                    <a:pt x="370" y="679"/>
                    <a:pt x="447" y="555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8"/>
            <p:cNvSpPr/>
            <p:nvPr/>
          </p:nvSpPr>
          <p:spPr>
            <a:xfrm>
              <a:off x="429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8"/>
            <p:cNvSpPr/>
            <p:nvPr/>
          </p:nvSpPr>
          <p:spPr>
            <a:xfrm>
              <a:off x="429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8"/>
            <p:cNvSpPr/>
            <p:nvPr/>
          </p:nvSpPr>
          <p:spPr>
            <a:xfrm>
              <a:off x="429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8"/>
            <p:cNvSpPr/>
            <p:nvPr/>
          </p:nvSpPr>
          <p:spPr>
            <a:xfrm>
              <a:off x="429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8"/>
            <p:cNvSpPr/>
            <p:nvPr/>
          </p:nvSpPr>
          <p:spPr>
            <a:xfrm>
              <a:off x="347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8"/>
            <p:cNvSpPr/>
            <p:nvPr/>
          </p:nvSpPr>
          <p:spPr>
            <a:xfrm>
              <a:off x="34718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8"/>
            <p:cNvSpPr/>
            <p:nvPr/>
          </p:nvSpPr>
          <p:spPr>
            <a:xfrm>
              <a:off x="42945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8"/>
            <p:cNvSpPr/>
            <p:nvPr/>
          </p:nvSpPr>
          <p:spPr>
            <a:xfrm>
              <a:off x="34718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8"/>
            <p:cNvSpPr/>
            <p:nvPr/>
          </p:nvSpPr>
          <p:spPr>
            <a:xfrm>
              <a:off x="42945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8"/>
            <p:cNvSpPr/>
            <p:nvPr/>
          </p:nvSpPr>
          <p:spPr>
            <a:xfrm>
              <a:off x="34718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8"/>
            <p:cNvSpPr/>
            <p:nvPr/>
          </p:nvSpPr>
          <p:spPr>
            <a:xfrm>
              <a:off x="4294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8"/>
            <p:cNvSpPr/>
            <p:nvPr/>
          </p:nvSpPr>
          <p:spPr>
            <a:xfrm>
              <a:off x="34718" y="159034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8"/>
            <p:cNvSpPr/>
            <p:nvPr/>
          </p:nvSpPr>
          <p:spPr>
            <a:xfrm>
              <a:off x="42945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8"/>
            <p:cNvSpPr/>
            <p:nvPr/>
          </p:nvSpPr>
          <p:spPr>
            <a:xfrm>
              <a:off x="34718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8"/>
            <p:cNvSpPr/>
            <p:nvPr/>
          </p:nvSpPr>
          <p:spPr>
            <a:xfrm>
              <a:off x="42945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8"/>
            <p:cNvSpPr/>
            <p:nvPr/>
          </p:nvSpPr>
          <p:spPr>
            <a:xfrm>
              <a:off x="42945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8"/>
            <p:cNvSpPr/>
            <p:nvPr/>
          </p:nvSpPr>
          <p:spPr>
            <a:xfrm>
              <a:off x="34718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8"/>
            <p:cNvSpPr/>
            <p:nvPr/>
          </p:nvSpPr>
          <p:spPr>
            <a:xfrm>
              <a:off x="34718" y="245843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8"/>
            <p:cNvSpPr/>
            <p:nvPr/>
          </p:nvSpPr>
          <p:spPr>
            <a:xfrm>
              <a:off x="42945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8"/>
            <p:cNvSpPr/>
            <p:nvPr/>
          </p:nvSpPr>
          <p:spPr>
            <a:xfrm>
              <a:off x="34718" y="27478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8"/>
            <p:cNvSpPr/>
            <p:nvPr/>
          </p:nvSpPr>
          <p:spPr>
            <a:xfrm>
              <a:off x="42945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8"/>
            <p:cNvSpPr/>
            <p:nvPr/>
          </p:nvSpPr>
          <p:spPr>
            <a:xfrm>
              <a:off x="42945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8"/>
            <p:cNvSpPr/>
            <p:nvPr/>
          </p:nvSpPr>
          <p:spPr>
            <a:xfrm>
              <a:off x="34718" y="3181315"/>
              <a:ext cx="53295" cy="81075"/>
            </a:xfrm>
            <a:custGeom>
              <a:avLst/>
              <a:gdLst/>
              <a:ahLst/>
              <a:cxnLst/>
              <a:rect l="l" t="t" r="r" b="b"/>
              <a:pathLst>
                <a:path w="447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8"/>
            <p:cNvSpPr/>
            <p:nvPr/>
          </p:nvSpPr>
          <p:spPr>
            <a:xfrm>
              <a:off x="34718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8"/>
            <p:cNvSpPr/>
            <p:nvPr/>
          </p:nvSpPr>
          <p:spPr>
            <a:xfrm>
              <a:off x="34718" y="34708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8"/>
            <p:cNvSpPr/>
            <p:nvPr/>
          </p:nvSpPr>
          <p:spPr>
            <a:xfrm>
              <a:off x="42945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8"/>
            <p:cNvSpPr/>
            <p:nvPr/>
          </p:nvSpPr>
          <p:spPr>
            <a:xfrm>
              <a:off x="42945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8"/>
            <p:cNvSpPr/>
            <p:nvPr/>
          </p:nvSpPr>
          <p:spPr>
            <a:xfrm>
              <a:off x="42945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8"/>
            <p:cNvSpPr/>
            <p:nvPr/>
          </p:nvSpPr>
          <p:spPr>
            <a:xfrm>
              <a:off x="34718" y="404953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8"/>
            <p:cNvSpPr/>
            <p:nvPr/>
          </p:nvSpPr>
          <p:spPr>
            <a:xfrm>
              <a:off x="42945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8"/>
            <p:cNvSpPr/>
            <p:nvPr/>
          </p:nvSpPr>
          <p:spPr>
            <a:xfrm>
              <a:off x="34718" y="43388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8"/>
            <p:cNvSpPr/>
            <p:nvPr/>
          </p:nvSpPr>
          <p:spPr>
            <a:xfrm>
              <a:off x="42945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8"/>
            <p:cNvSpPr/>
            <p:nvPr/>
          </p:nvSpPr>
          <p:spPr>
            <a:xfrm>
              <a:off x="34718" y="46282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8"/>
            <p:cNvSpPr/>
            <p:nvPr/>
          </p:nvSpPr>
          <p:spPr>
            <a:xfrm>
              <a:off x="42945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8"/>
            <p:cNvSpPr/>
            <p:nvPr/>
          </p:nvSpPr>
          <p:spPr>
            <a:xfrm>
              <a:off x="30828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8"/>
            <p:cNvSpPr/>
            <p:nvPr/>
          </p:nvSpPr>
          <p:spPr>
            <a:xfrm>
              <a:off x="30828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8"/>
            <p:cNvSpPr/>
            <p:nvPr/>
          </p:nvSpPr>
          <p:spPr>
            <a:xfrm>
              <a:off x="30828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8"/>
            <p:cNvSpPr/>
            <p:nvPr/>
          </p:nvSpPr>
          <p:spPr>
            <a:xfrm>
              <a:off x="30828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8"/>
            <p:cNvSpPr/>
            <p:nvPr/>
          </p:nvSpPr>
          <p:spPr>
            <a:xfrm>
              <a:off x="30006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8"/>
            <p:cNvSpPr/>
            <p:nvPr/>
          </p:nvSpPr>
          <p:spPr>
            <a:xfrm>
              <a:off x="30006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8"/>
            <p:cNvSpPr/>
            <p:nvPr/>
          </p:nvSpPr>
          <p:spPr>
            <a:xfrm>
              <a:off x="30828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8"/>
            <p:cNvSpPr/>
            <p:nvPr/>
          </p:nvSpPr>
          <p:spPr>
            <a:xfrm>
              <a:off x="30006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8"/>
            <p:cNvSpPr/>
            <p:nvPr/>
          </p:nvSpPr>
          <p:spPr>
            <a:xfrm>
              <a:off x="308286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8"/>
            <p:cNvSpPr/>
            <p:nvPr/>
          </p:nvSpPr>
          <p:spPr>
            <a:xfrm>
              <a:off x="30006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8"/>
            <p:cNvSpPr/>
            <p:nvPr/>
          </p:nvSpPr>
          <p:spPr>
            <a:xfrm>
              <a:off x="30828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8"/>
            <p:cNvSpPr/>
            <p:nvPr/>
          </p:nvSpPr>
          <p:spPr>
            <a:xfrm>
              <a:off x="300060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8"/>
            <p:cNvSpPr/>
            <p:nvPr/>
          </p:nvSpPr>
          <p:spPr>
            <a:xfrm>
              <a:off x="30828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8"/>
            <p:cNvSpPr/>
            <p:nvPr/>
          </p:nvSpPr>
          <p:spPr>
            <a:xfrm>
              <a:off x="30006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8"/>
            <p:cNvSpPr/>
            <p:nvPr/>
          </p:nvSpPr>
          <p:spPr>
            <a:xfrm>
              <a:off x="30828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8"/>
            <p:cNvSpPr/>
            <p:nvPr/>
          </p:nvSpPr>
          <p:spPr>
            <a:xfrm>
              <a:off x="308286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8"/>
            <p:cNvSpPr/>
            <p:nvPr/>
          </p:nvSpPr>
          <p:spPr>
            <a:xfrm>
              <a:off x="30006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8"/>
            <p:cNvSpPr/>
            <p:nvPr/>
          </p:nvSpPr>
          <p:spPr>
            <a:xfrm>
              <a:off x="300060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8"/>
            <p:cNvSpPr/>
            <p:nvPr/>
          </p:nvSpPr>
          <p:spPr>
            <a:xfrm>
              <a:off x="308286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8"/>
            <p:cNvSpPr/>
            <p:nvPr/>
          </p:nvSpPr>
          <p:spPr>
            <a:xfrm>
              <a:off x="300060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8"/>
            <p:cNvSpPr/>
            <p:nvPr/>
          </p:nvSpPr>
          <p:spPr>
            <a:xfrm>
              <a:off x="308286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8"/>
            <p:cNvSpPr/>
            <p:nvPr/>
          </p:nvSpPr>
          <p:spPr>
            <a:xfrm>
              <a:off x="30828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8"/>
            <p:cNvSpPr/>
            <p:nvPr/>
          </p:nvSpPr>
          <p:spPr>
            <a:xfrm>
              <a:off x="300060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8"/>
            <p:cNvSpPr/>
            <p:nvPr/>
          </p:nvSpPr>
          <p:spPr>
            <a:xfrm>
              <a:off x="30006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8"/>
            <p:cNvSpPr/>
            <p:nvPr/>
          </p:nvSpPr>
          <p:spPr>
            <a:xfrm>
              <a:off x="300060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2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8"/>
            <p:cNvSpPr/>
            <p:nvPr/>
          </p:nvSpPr>
          <p:spPr>
            <a:xfrm>
              <a:off x="308286" y="361685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8"/>
            <p:cNvSpPr/>
            <p:nvPr/>
          </p:nvSpPr>
          <p:spPr>
            <a:xfrm>
              <a:off x="308286" y="37619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8"/>
            <p:cNvSpPr/>
            <p:nvPr/>
          </p:nvSpPr>
          <p:spPr>
            <a:xfrm>
              <a:off x="308286" y="390621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8"/>
            <p:cNvSpPr/>
            <p:nvPr/>
          </p:nvSpPr>
          <p:spPr>
            <a:xfrm>
              <a:off x="300060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8"/>
            <p:cNvSpPr/>
            <p:nvPr/>
          </p:nvSpPr>
          <p:spPr>
            <a:xfrm>
              <a:off x="30828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8"/>
            <p:cNvSpPr/>
            <p:nvPr/>
          </p:nvSpPr>
          <p:spPr>
            <a:xfrm>
              <a:off x="300060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8"/>
            <p:cNvSpPr/>
            <p:nvPr/>
          </p:nvSpPr>
          <p:spPr>
            <a:xfrm>
              <a:off x="308286" y="44849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8"/>
            <p:cNvSpPr/>
            <p:nvPr/>
          </p:nvSpPr>
          <p:spPr>
            <a:xfrm>
              <a:off x="300060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8"/>
            <p:cNvSpPr/>
            <p:nvPr/>
          </p:nvSpPr>
          <p:spPr>
            <a:xfrm>
              <a:off x="308286" y="47743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8"/>
            <p:cNvSpPr/>
            <p:nvPr/>
          </p:nvSpPr>
          <p:spPr>
            <a:xfrm>
              <a:off x="190081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8"/>
            <p:cNvSpPr/>
            <p:nvPr/>
          </p:nvSpPr>
          <p:spPr>
            <a:xfrm>
              <a:off x="190081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8"/>
            <p:cNvSpPr/>
            <p:nvPr/>
          </p:nvSpPr>
          <p:spPr>
            <a:xfrm>
              <a:off x="190081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8"/>
            <p:cNvSpPr/>
            <p:nvPr/>
          </p:nvSpPr>
          <p:spPr>
            <a:xfrm>
              <a:off x="190081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8"/>
            <p:cNvSpPr/>
            <p:nvPr/>
          </p:nvSpPr>
          <p:spPr>
            <a:xfrm>
              <a:off x="1892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8"/>
            <p:cNvSpPr/>
            <p:nvPr/>
          </p:nvSpPr>
          <p:spPr>
            <a:xfrm>
              <a:off x="189258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8"/>
            <p:cNvSpPr/>
            <p:nvPr/>
          </p:nvSpPr>
          <p:spPr>
            <a:xfrm>
              <a:off x="190081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8"/>
            <p:cNvSpPr/>
            <p:nvPr/>
          </p:nvSpPr>
          <p:spPr>
            <a:xfrm>
              <a:off x="189258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8"/>
            <p:cNvSpPr/>
            <p:nvPr/>
          </p:nvSpPr>
          <p:spPr>
            <a:xfrm>
              <a:off x="216627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8"/>
            <p:cNvSpPr/>
            <p:nvPr/>
          </p:nvSpPr>
          <p:spPr>
            <a:xfrm>
              <a:off x="216627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8"/>
            <p:cNvSpPr/>
            <p:nvPr/>
          </p:nvSpPr>
          <p:spPr>
            <a:xfrm>
              <a:off x="216627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8"/>
            <p:cNvSpPr/>
            <p:nvPr/>
          </p:nvSpPr>
          <p:spPr>
            <a:xfrm>
              <a:off x="216627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8"/>
            <p:cNvSpPr/>
            <p:nvPr/>
          </p:nvSpPr>
          <p:spPr>
            <a:xfrm>
              <a:off x="215805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8"/>
            <p:cNvSpPr/>
            <p:nvPr/>
          </p:nvSpPr>
          <p:spPr>
            <a:xfrm>
              <a:off x="215805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8"/>
            <p:cNvSpPr/>
            <p:nvPr/>
          </p:nvSpPr>
          <p:spPr>
            <a:xfrm>
              <a:off x="216627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8"/>
            <p:cNvSpPr/>
            <p:nvPr/>
          </p:nvSpPr>
          <p:spPr>
            <a:xfrm>
              <a:off x="243185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8"/>
            <p:cNvSpPr/>
            <p:nvPr/>
          </p:nvSpPr>
          <p:spPr>
            <a:xfrm>
              <a:off x="243185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8"/>
            <p:cNvSpPr/>
            <p:nvPr/>
          </p:nvSpPr>
          <p:spPr>
            <a:xfrm>
              <a:off x="243185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8"/>
            <p:cNvSpPr/>
            <p:nvPr/>
          </p:nvSpPr>
          <p:spPr>
            <a:xfrm>
              <a:off x="243185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8"/>
            <p:cNvSpPr/>
            <p:nvPr/>
          </p:nvSpPr>
          <p:spPr>
            <a:xfrm>
              <a:off x="242351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8"/>
            <p:cNvSpPr/>
            <p:nvPr/>
          </p:nvSpPr>
          <p:spPr>
            <a:xfrm>
              <a:off x="242351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8"/>
            <p:cNvSpPr/>
            <p:nvPr/>
          </p:nvSpPr>
          <p:spPr>
            <a:xfrm>
              <a:off x="243185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8"/>
            <p:cNvSpPr/>
            <p:nvPr/>
          </p:nvSpPr>
          <p:spPr>
            <a:xfrm>
              <a:off x="242351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8"/>
            <p:cNvSpPr/>
            <p:nvPr/>
          </p:nvSpPr>
          <p:spPr>
            <a:xfrm>
              <a:off x="4023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8"/>
            <p:cNvSpPr/>
            <p:nvPr/>
          </p:nvSpPr>
          <p:spPr>
            <a:xfrm>
              <a:off x="4023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8"/>
            <p:cNvSpPr/>
            <p:nvPr/>
          </p:nvSpPr>
          <p:spPr>
            <a:xfrm>
              <a:off x="4023432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8"/>
            <p:cNvSpPr/>
            <p:nvPr/>
          </p:nvSpPr>
          <p:spPr>
            <a:xfrm>
              <a:off x="4023432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8"/>
            <p:cNvSpPr/>
            <p:nvPr/>
          </p:nvSpPr>
          <p:spPr>
            <a:xfrm>
              <a:off x="4015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8"/>
            <p:cNvSpPr/>
            <p:nvPr/>
          </p:nvSpPr>
          <p:spPr>
            <a:xfrm>
              <a:off x="401520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8"/>
            <p:cNvSpPr/>
            <p:nvPr/>
          </p:nvSpPr>
          <p:spPr>
            <a:xfrm>
              <a:off x="5084442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8"/>
            <p:cNvSpPr/>
            <p:nvPr/>
          </p:nvSpPr>
          <p:spPr>
            <a:xfrm>
              <a:off x="5084442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8"/>
            <p:cNvSpPr/>
            <p:nvPr/>
          </p:nvSpPr>
          <p:spPr>
            <a:xfrm>
              <a:off x="5084442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8"/>
            <p:cNvSpPr/>
            <p:nvPr/>
          </p:nvSpPr>
          <p:spPr>
            <a:xfrm>
              <a:off x="5084442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8"/>
            <p:cNvSpPr/>
            <p:nvPr/>
          </p:nvSpPr>
          <p:spPr>
            <a:xfrm>
              <a:off x="5077050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8"/>
            <p:cNvSpPr/>
            <p:nvPr/>
          </p:nvSpPr>
          <p:spPr>
            <a:xfrm>
              <a:off x="5077050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8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8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8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8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8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8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8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8"/>
            <p:cNvSpPr/>
            <p:nvPr/>
          </p:nvSpPr>
          <p:spPr>
            <a:xfrm>
              <a:off x="83086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8"/>
            <p:cNvSpPr/>
            <p:nvPr/>
          </p:nvSpPr>
          <p:spPr>
            <a:xfrm>
              <a:off x="839090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8"/>
            <p:cNvSpPr/>
            <p:nvPr/>
          </p:nvSpPr>
          <p:spPr>
            <a:xfrm>
              <a:off x="83086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8"/>
            <p:cNvSpPr/>
            <p:nvPr/>
          </p:nvSpPr>
          <p:spPr>
            <a:xfrm>
              <a:off x="839090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8"/>
            <p:cNvSpPr/>
            <p:nvPr/>
          </p:nvSpPr>
          <p:spPr>
            <a:xfrm>
              <a:off x="830863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8"/>
            <p:cNvSpPr/>
            <p:nvPr/>
          </p:nvSpPr>
          <p:spPr>
            <a:xfrm>
              <a:off x="839090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8"/>
            <p:cNvSpPr/>
            <p:nvPr/>
          </p:nvSpPr>
          <p:spPr>
            <a:xfrm>
              <a:off x="830863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8"/>
            <p:cNvSpPr/>
            <p:nvPr/>
          </p:nvSpPr>
          <p:spPr>
            <a:xfrm>
              <a:off x="839090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8"/>
            <p:cNvSpPr/>
            <p:nvPr/>
          </p:nvSpPr>
          <p:spPr>
            <a:xfrm>
              <a:off x="839090" y="216990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8"/>
            <p:cNvSpPr/>
            <p:nvPr/>
          </p:nvSpPr>
          <p:spPr>
            <a:xfrm>
              <a:off x="830863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8"/>
            <p:cNvSpPr/>
            <p:nvPr/>
          </p:nvSpPr>
          <p:spPr>
            <a:xfrm>
              <a:off x="830863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8"/>
            <p:cNvSpPr/>
            <p:nvPr/>
          </p:nvSpPr>
          <p:spPr>
            <a:xfrm>
              <a:off x="839090" y="260449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8"/>
            <p:cNvSpPr/>
            <p:nvPr/>
          </p:nvSpPr>
          <p:spPr>
            <a:xfrm>
              <a:off x="830863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8"/>
            <p:cNvSpPr/>
            <p:nvPr/>
          </p:nvSpPr>
          <p:spPr>
            <a:xfrm>
              <a:off x="839090" y="289385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8"/>
            <p:cNvSpPr/>
            <p:nvPr/>
          </p:nvSpPr>
          <p:spPr>
            <a:xfrm>
              <a:off x="839090" y="303812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8"/>
            <p:cNvSpPr/>
            <p:nvPr/>
          </p:nvSpPr>
          <p:spPr>
            <a:xfrm>
              <a:off x="830863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8"/>
            <p:cNvSpPr/>
            <p:nvPr/>
          </p:nvSpPr>
          <p:spPr>
            <a:xfrm>
              <a:off x="830863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8"/>
            <p:cNvSpPr/>
            <p:nvPr/>
          </p:nvSpPr>
          <p:spPr>
            <a:xfrm>
              <a:off x="830863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8"/>
            <p:cNvSpPr/>
            <p:nvPr/>
          </p:nvSpPr>
          <p:spPr>
            <a:xfrm>
              <a:off x="839090" y="361685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8"/>
            <p:cNvSpPr/>
            <p:nvPr/>
          </p:nvSpPr>
          <p:spPr>
            <a:xfrm>
              <a:off x="839090" y="37619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8"/>
            <p:cNvSpPr/>
            <p:nvPr/>
          </p:nvSpPr>
          <p:spPr>
            <a:xfrm>
              <a:off x="839090" y="390621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8"/>
            <p:cNvSpPr/>
            <p:nvPr/>
          </p:nvSpPr>
          <p:spPr>
            <a:xfrm>
              <a:off x="830863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62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8"/>
            <p:cNvSpPr/>
            <p:nvPr/>
          </p:nvSpPr>
          <p:spPr>
            <a:xfrm>
              <a:off x="839090" y="419558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8"/>
            <p:cNvSpPr/>
            <p:nvPr/>
          </p:nvSpPr>
          <p:spPr>
            <a:xfrm>
              <a:off x="830863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8"/>
            <p:cNvSpPr/>
            <p:nvPr/>
          </p:nvSpPr>
          <p:spPr>
            <a:xfrm>
              <a:off x="839090" y="4484949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8"/>
            <p:cNvSpPr/>
            <p:nvPr/>
          </p:nvSpPr>
          <p:spPr>
            <a:xfrm>
              <a:off x="830863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8"/>
            <p:cNvSpPr/>
            <p:nvPr/>
          </p:nvSpPr>
          <p:spPr>
            <a:xfrm>
              <a:off x="839090" y="4774314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8"/>
            <p:cNvSpPr/>
            <p:nvPr/>
          </p:nvSpPr>
          <p:spPr>
            <a:xfrm>
              <a:off x="2962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8"/>
            <p:cNvSpPr/>
            <p:nvPr/>
          </p:nvSpPr>
          <p:spPr>
            <a:xfrm>
              <a:off x="2962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8"/>
            <p:cNvSpPr/>
            <p:nvPr/>
          </p:nvSpPr>
          <p:spPr>
            <a:xfrm>
              <a:off x="2962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8"/>
            <p:cNvSpPr/>
            <p:nvPr/>
          </p:nvSpPr>
          <p:spPr>
            <a:xfrm>
              <a:off x="2962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8"/>
            <p:cNvSpPr/>
            <p:nvPr/>
          </p:nvSpPr>
          <p:spPr>
            <a:xfrm>
              <a:off x="2954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8"/>
            <p:cNvSpPr/>
            <p:nvPr/>
          </p:nvSpPr>
          <p:spPr>
            <a:xfrm>
              <a:off x="2954433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8"/>
            <p:cNvSpPr/>
            <p:nvPr/>
          </p:nvSpPr>
          <p:spPr>
            <a:xfrm>
              <a:off x="349250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8"/>
            <p:cNvSpPr/>
            <p:nvPr/>
          </p:nvSpPr>
          <p:spPr>
            <a:xfrm>
              <a:off x="349250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8"/>
            <p:cNvSpPr/>
            <p:nvPr/>
          </p:nvSpPr>
          <p:spPr>
            <a:xfrm>
              <a:off x="349250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8"/>
            <p:cNvSpPr/>
            <p:nvPr/>
          </p:nvSpPr>
          <p:spPr>
            <a:xfrm>
              <a:off x="349250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8"/>
            <p:cNvSpPr/>
            <p:nvPr/>
          </p:nvSpPr>
          <p:spPr>
            <a:xfrm>
              <a:off x="3484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8"/>
            <p:cNvSpPr/>
            <p:nvPr/>
          </p:nvSpPr>
          <p:spPr>
            <a:xfrm>
              <a:off x="3484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8"/>
            <p:cNvSpPr/>
            <p:nvPr/>
          </p:nvSpPr>
          <p:spPr>
            <a:xfrm>
              <a:off x="561524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8"/>
            <p:cNvSpPr/>
            <p:nvPr/>
          </p:nvSpPr>
          <p:spPr>
            <a:xfrm>
              <a:off x="561524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8"/>
            <p:cNvSpPr/>
            <p:nvPr/>
          </p:nvSpPr>
          <p:spPr>
            <a:xfrm>
              <a:off x="561524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8"/>
            <p:cNvSpPr/>
            <p:nvPr/>
          </p:nvSpPr>
          <p:spPr>
            <a:xfrm>
              <a:off x="561524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8"/>
            <p:cNvSpPr/>
            <p:nvPr/>
          </p:nvSpPr>
          <p:spPr>
            <a:xfrm>
              <a:off x="560701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8"/>
            <p:cNvSpPr/>
            <p:nvPr/>
          </p:nvSpPr>
          <p:spPr>
            <a:xfrm>
              <a:off x="560701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8"/>
            <p:cNvSpPr/>
            <p:nvPr/>
          </p:nvSpPr>
          <p:spPr>
            <a:xfrm>
              <a:off x="6146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8"/>
            <p:cNvSpPr/>
            <p:nvPr/>
          </p:nvSpPr>
          <p:spPr>
            <a:xfrm>
              <a:off x="6146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8"/>
            <p:cNvSpPr/>
            <p:nvPr/>
          </p:nvSpPr>
          <p:spPr>
            <a:xfrm>
              <a:off x="6146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8"/>
            <p:cNvSpPr/>
            <p:nvPr/>
          </p:nvSpPr>
          <p:spPr>
            <a:xfrm>
              <a:off x="6146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8"/>
            <p:cNvSpPr/>
            <p:nvPr/>
          </p:nvSpPr>
          <p:spPr>
            <a:xfrm>
              <a:off x="61378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8"/>
            <p:cNvSpPr/>
            <p:nvPr/>
          </p:nvSpPr>
          <p:spPr>
            <a:xfrm>
              <a:off x="61378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8"/>
            <p:cNvSpPr/>
            <p:nvPr/>
          </p:nvSpPr>
          <p:spPr>
            <a:xfrm>
              <a:off x="720801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8"/>
            <p:cNvSpPr/>
            <p:nvPr/>
          </p:nvSpPr>
          <p:spPr>
            <a:xfrm>
              <a:off x="720801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8"/>
            <p:cNvSpPr/>
            <p:nvPr/>
          </p:nvSpPr>
          <p:spPr>
            <a:xfrm>
              <a:off x="720801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8"/>
            <p:cNvSpPr/>
            <p:nvPr/>
          </p:nvSpPr>
          <p:spPr>
            <a:xfrm>
              <a:off x="720801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8"/>
            <p:cNvSpPr/>
            <p:nvPr/>
          </p:nvSpPr>
          <p:spPr>
            <a:xfrm>
              <a:off x="719966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8"/>
            <p:cNvSpPr/>
            <p:nvPr/>
          </p:nvSpPr>
          <p:spPr>
            <a:xfrm>
              <a:off x="719966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8"/>
            <p:cNvSpPr/>
            <p:nvPr/>
          </p:nvSpPr>
          <p:spPr>
            <a:xfrm>
              <a:off x="720801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8"/>
            <p:cNvSpPr/>
            <p:nvPr/>
          </p:nvSpPr>
          <p:spPr>
            <a:xfrm>
              <a:off x="719966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8"/>
            <p:cNvSpPr/>
            <p:nvPr/>
          </p:nvSpPr>
          <p:spPr>
            <a:xfrm>
              <a:off x="800415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8"/>
            <p:cNvSpPr/>
            <p:nvPr/>
          </p:nvSpPr>
          <p:spPr>
            <a:xfrm>
              <a:off x="800415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8"/>
            <p:cNvSpPr/>
            <p:nvPr/>
          </p:nvSpPr>
          <p:spPr>
            <a:xfrm>
              <a:off x="800415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8"/>
            <p:cNvSpPr/>
            <p:nvPr/>
          </p:nvSpPr>
          <p:spPr>
            <a:xfrm>
              <a:off x="800415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8"/>
            <p:cNvSpPr/>
            <p:nvPr/>
          </p:nvSpPr>
          <p:spPr>
            <a:xfrm>
              <a:off x="799593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8"/>
            <p:cNvSpPr/>
            <p:nvPr/>
          </p:nvSpPr>
          <p:spPr>
            <a:xfrm>
              <a:off x="799593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8"/>
            <p:cNvSpPr/>
            <p:nvPr/>
          </p:nvSpPr>
          <p:spPr>
            <a:xfrm>
              <a:off x="800415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8"/>
            <p:cNvSpPr/>
            <p:nvPr/>
          </p:nvSpPr>
          <p:spPr>
            <a:xfrm>
              <a:off x="799593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8"/>
            <p:cNvSpPr/>
            <p:nvPr/>
          </p:nvSpPr>
          <p:spPr>
            <a:xfrm>
              <a:off x="8004158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8"/>
            <p:cNvSpPr/>
            <p:nvPr/>
          </p:nvSpPr>
          <p:spPr>
            <a:xfrm>
              <a:off x="799593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8"/>
            <p:cNvSpPr/>
            <p:nvPr/>
          </p:nvSpPr>
          <p:spPr>
            <a:xfrm>
              <a:off x="8004158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8"/>
            <p:cNvSpPr/>
            <p:nvPr/>
          </p:nvSpPr>
          <p:spPr>
            <a:xfrm>
              <a:off x="7995931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8"/>
            <p:cNvSpPr/>
            <p:nvPr/>
          </p:nvSpPr>
          <p:spPr>
            <a:xfrm>
              <a:off x="8004158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8"/>
            <p:cNvSpPr/>
            <p:nvPr/>
          </p:nvSpPr>
          <p:spPr>
            <a:xfrm>
              <a:off x="799593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8"/>
            <p:cNvSpPr/>
            <p:nvPr/>
          </p:nvSpPr>
          <p:spPr>
            <a:xfrm>
              <a:off x="8004158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8"/>
            <p:cNvSpPr/>
            <p:nvPr/>
          </p:nvSpPr>
          <p:spPr>
            <a:xfrm>
              <a:off x="8004158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8"/>
            <p:cNvSpPr/>
            <p:nvPr/>
          </p:nvSpPr>
          <p:spPr>
            <a:xfrm>
              <a:off x="799593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8"/>
            <p:cNvSpPr/>
            <p:nvPr/>
          </p:nvSpPr>
          <p:spPr>
            <a:xfrm>
              <a:off x="7995931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8"/>
            <p:cNvSpPr/>
            <p:nvPr/>
          </p:nvSpPr>
          <p:spPr>
            <a:xfrm>
              <a:off x="8004158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8"/>
            <p:cNvSpPr/>
            <p:nvPr/>
          </p:nvSpPr>
          <p:spPr>
            <a:xfrm>
              <a:off x="7995931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8"/>
            <p:cNvSpPr/>
            <p:nvPr/>
          </p:nvSpPr>
          <p:spPr>
            <a:xfrm>
              <a:off x="8004158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8"/>
            <p:cNvSpPr/>
            <p:nvPr/>
          </p:nvSpPr>
          <p:spPr>
            <a:xfrm>
              <a:off x="8004158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8"/>
            <p:cNvSpPr/>
            <p:nvPr/>
          </p:nvSpPr>
          <p:spPr>
            <a:xfrm>
              <a:off x="7995931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8"/>
            <p:cNvSpPr/>
            <p:nvPr/>
          </p:nvSpPr>
          <p:spPr>
            <a:xfrm>
              <a:off x="7995931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8"/>
            <p:cNvSpPr/>
            <p:nvPr/>
          </p:nvSpPr>
          <p:spPr>
            <a:xfrm>
              <a:off x="7995931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8"/>
            <p:cNvSpPr/>
            <p:nvPr/>
          </p:nvSpPr>
          <p:spPr>
            <a:xfrm>
              <a:off x="90642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8"/>
            <p:cNvSpPr/>
            <p:nvPr/>
          </p:nvSpPr>
          <p:spPr>
            <a:xfrm>
              <a:off x="90642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8"/>
            <p:cNvSpPr/>
            <p:nvPr/>
          </p:nvSpPr>
          <p:spPr>
            <a:xfrm>
              <a:off x="90642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8"/>
            <p:cNvSpPr/>
            <p:nvPr/>
          </p:nvSpPr>
          <p:spPr>
            <a:xfrm>
              <a:off x="90642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8"/>
            <p:cNvSpPr/>
            <p:nvPr/>
          </p:nvSpPr>
          <p:spPr>
            <a:xfrm>
              <a:off x="90568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8"/>
            <p:cNvSpPr/>
            <p:nvPr/>
          </p:nvSpPr>
          <p:spPr>
            <a:xfrm>
              <a:off x="90568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8"/>
            <p:cNvSpPr/>
            <p:nvPr/>
          </p:nvSpPr>
          <p:spPr>
            <a:xfrm>
              <a:off x="90642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8"/>
            <p:cNvSpPr/>
            <p:nvPr/>
          </p:nvSpPr>
          <p:spPr>
            <a:xfrm>
              <a:off x="90568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8"/>
            <p:cNvSpPr/>
            <p:nvPr/>
          </p:nvSpPr>
          <p:spPr>
            <a:xfrm>
              <a:off x="90642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8"/>
            <p:cNvSpPr/>
            <p:nvPr/>
          </p:nvSpPr>
          <p:spPr>
            <a:xfrm>
              <a:off x="905682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8"/>
            <p:cNvSpPr/>
            <p:nvPr/>
          </p:nvSpPr>
          <p:spPr>
            <a:xfrm>
              <a:off x="906421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8"/>
            <p:cNvSpPr/>
            <p:nvPr/>
          </p:nvSpPr>
          <p:spPr>
            <a:xfrm>
              <a:off x="905682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8"/>
            <p:cNvSpPr/>
            <p:nvPr/>
          </p:nvSpPr>
          <p:spPr>
            <a:xfrm>
              <a:off x="906421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8"/>
            <p:cNvSpPr/>
            <p:nvPr/>
          </p:nvSpPr>
          <p:spPr>
            <a:xfrm>
              <a:off x="905682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8"/>
            <p:cNvSpPr/>
            <p:nvPr/>
          </p:nvSpPr>
          <p:spPr>
            <a:xfrm>
              <a:off x="906421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8"/>
            <p:cNvSpPr/>
            <p:nvPr/>
          </p:nvSpPr>
          <p:spPr>
            <a:xfrm>
              <a:off x="906421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8"/>
            <p:cNvSpPr/>
            <p:nvPr/>
          </p:nvSpPr>
          <p:spPr>
            <a:xfrm>
              <a:off x="905682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8"/>
            <p:cNvSpPr/>
            <p:nvPr/>
          </p:nvSpPr>
          <p:spPr>
            <a:xfrm>
              <a:off x="905682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8"/>
            <p:cNvSpPr/>
            <p:nvPr/>
          </p:nvSpPr>
          <p:spPr>
            <a:xfrm>
              <a:off x="906421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8"/>
            <p:cNvSpPr/>
            <p:nvPr/>
          </p:nvSpPr>
          <p:spPr>
            <a:xfrm>
              <a:off x="905682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8"/>
            <p:cNvSpPr/>
            <p:nvPr/>
          </p:nvSpPr>
          <p:spPr>
            <a:xfrm>
              <a:off x="906421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8"/>
            <p:cNvSpPr/>
            <p:nvPr/>
          </p:nvSpPr>
          <p:spPr>
            <a:xfrm>
              <a:off x="906421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8"/>
            <p:cNvSpPr/>
            <p:nvPr/>
          </p:nvSpPr>
          <p:spPr>
            <a:xfrm>
              <a:off x="905682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8"/>
            <p:cNvSpPr/>
            <p:nvPr/>
          </p:nvSpPr>
          <p:spPr>
            <a:xfrm>
              <a:off x="905682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8"/>
            <p:cNvSpPr/>
            <p:nvPr/>
          </p:nvSpPr>
          <p:spPr>
            <a:xfrm>
              <a:off x="905682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8"/>
            <p:cNvSpPr/>
            <p:nvPr/>
          </p:nvSpPr>
          <p:spPr>
            <a:xfrm>
              <a:off x="906421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8"/>
            <p:cNvSpPr/>
            <p:nvPr/>
          </p:nvSpPr>
          <p:spPr>
            <a:xfrm>
              <a:off x="906421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8"/>
            <p:cNvSpPr/>
            <p:nvPr/>
          </p:nvSpPr>
          <p:spPr>
            <a:xfrm>
              <a:off x="906421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8"/>
            <p:cNvSpPr/>
            <p:nvPr/>
          </p:nvSpPr>
          <p:spPr>
            <a:xfrm>
              <a:off x="905682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8"/>
            <p:cNvSpPr/>
            <p:nvPr/>
          </p:nvSpPr>
          <p:spPr>
            <a:xfrm>
              <a:off x="906421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8"/>
            <p:cNvSpPr/>
            <p:nvPr/>
          </p:nvSpPr>
          <p:spPr>
            <a:xfrm>
              <a:off x="905682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8"/>
            <p:cNvSpPr/>
            <p:nvPr/>
          </p:nvSpPr>
          <p:spPr>
            <a:xfrm>
              <a:off x="906421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8"/>
            <p:cNvSpPr/>
            <p:nvPr/>
          </p:nvSpPr>
          <p:spPr>
            <a:xfrm>
              <a:off x="905682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8"/>
            <p:cNvSpPr/>
            <p:nvPr/>
          </p:nvSpPr>
          <p:spPr>
            <a:xfrm>
              <a:off x="906421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8"/>
            <p:cNvSpPr/>
            <p:nvPr/>
          </p:nvSpPr>
          <p:spPr>
            <a:xfrm>
              <a:off x="4554354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8"/>
            <p:cNvSpPr/>
            <p:nvPr/>
          </p:nvSpPr>
          <p:spPr>
            <a:xfrm>
              <a:off x="4554354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8"/>
            <p:cNvSpPr/>
            <p:nvPr/>
          </p:nvSpPr>
          <p:spPr>
            <a:xfrm>
              <a:off x="4554354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8"/>
            <p:cNvSpPr/>
            <p:nvPr/>
          </p:nvSpPr>
          <p:spPr>
            <a:xfrm>
              <a:off x="4554354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8"/>
            <p:cNvSpPr/>
            <p:nvPr/>
          </p:nvSpPr>
          <p:spPr>
            <a:xfrm>
              <a:off x="4546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8"/>
            <p:cNvSpPr/>
            <p:nvPr/>
          </p:nvSpPr>
          <p:spPr>
            <a:xfrm>
              <a:off x="4546128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8"/>
            <p:cNvSpPr/>
            <p:nvPr/>
          </p:nvSpPr>
          <p:spPr>
            <a:xfrm>
              <a:off x="6942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8"/>
            <p:cNvSpPr/>
            <p:nvPr/>
          </p:nvSpPr>
          <p:spPr>
            <a:xfrm>
              <a:off x="6942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8"/>
            <p:cNvSpPr/>
            <p:nvPr/>
          </p:nvSpPr>
          <p:spPr>
            <a:xfrm>
              <a:off x="694243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8"/>
            <p:cNvSpPr/>
            <p:nvPr/>
          </p:nvSpPr>
          <p:spPr>
            <a:xfrm>
              <a:off x="693420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8"/>
            <p:cNvSpPr/>
            <p:nvPr/>
          </p:nvSpPr>
          <p:spPr>
            <a:xfrm>
              <a:off x="6934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8"/>
            <p:cNvSpPr/>
            <p:nvPr/>
          </p:nvSpPr>
          <p:spPr>
            <a:xfrm>
              <a:off x="694243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8"/>
            <p:cNvSpPr/>
            <p:nvPr/>
          </p:nvSpPr>
          <p:spPr>
            <a:xfrm>
              <a:off x="693420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8"/>
            <p:cNvSpPr/>
            <p:nvPr/>
          </p:nvSpPr>
          <p:spPr>
            <a:xfrm>
              <a:off x="481993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8"/>
            <p:cNvSpPr/>
            <p:nvPr/>
          </p:nvSpPr>
          <p:spPr>
            <a:xfrm>
              <a:off x="481993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8"/>
            <p:cNvSpPr/>
            <p:nvPr/>
          </p:nvSpPr>
          <p:spPr>
            <a:xfrm>
              <a:off x="481993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8"/>
            <p:cNvSpPr/>
            <p:nvPr/>
          </p:nvSpPr>
          <p:spPr>
            <a:xfrm>
              <a:off x="481158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8"/>
            <p:cNvSpPr/>
            <p:nvPr/>
          </p:nvSpPr>
          <p:spPr>
            <a:xfrm>
              <a:off x="5880707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8"/>
            <p:cNvSpPr/>
            <p:nvPr/>
          </p:nvSpPr>
          <p:spPr>
            <a:xfrm>
              <a:off x="5880707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8"/>
            <p:cNvSpPr/>
            <p:nvPr/>
          </p:nvSpPr>
          <p:spPr>
            <a:xfrm>
              <a:off x="5880707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8"/>
            <p:cNvSpPr/>
            <p:nvPr/>
          </p:nvSpPr>
          <p:spPr>
            <a:xfrm>
              <a:off x="5872480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8"/>
            <p:cNvSpPr/>
            <p:nvPr/>
          </p:nvSpPr>
          <p:spPr>
            <a:xfrm>
              <a:off x="5872480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8"/>
            <p:cNvSpPr/>
            <p:nvPr/>
          </p:nvSpPr>
          <p:spPr>
            <a:xfrm>
              <a:off x="5880707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8"/>
            <p:cNvSpPr/>
            <p:nvPr/>
          </p:nvSpPr>
          <p:spPr>
            <a:xfrm>
              <a:off x="7473355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8"/>
            <p:cNvSpPr/>
            <p:nvPr/>
          </p:nvSpPr>
          <p:spPr>
            <a:xfrm>
              <a:off x="7473355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8"/>
            <p:cNvSpPr/>
            <p:nvPr/>
          </p:nvSpPr>
          <p:spPr>
            <a:xfrm>
              <a:off x="7473355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8"/>
            <p:cNvSpPr/>
            <p:nvPr/>
          </p:nvSpPr>
          <p:spPr>
            <a:xfrm>
              <a:off x="7465128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8"/>
            <p:cNvSpPr/>
            <p:nvPr/>
          </p:nvSpPr>
          <p:spPr>
            <a:xfrm>
              <a:off x="7465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8"/>
            <p:cNvSpPr/>
            <p:nvPr/>
          </p:nvSpPr>
          <p:spPr>
            <a:xfrm>
              <a:off x="7473355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"/>
            <p:cNvSpPr/>
            <p:nvPr/>
          </p:nvSpPr>
          <p:spPr>
            <a:xfrm>
              <a:off x="7465128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"/>
            <p:cNvSpPr/>
            <p:nvPr/>
          </p:nvSpPr>
          <p:spPr>
            <a:xfrm>
              <a:off x="7473355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"/>
            <p:cNvSpPr/>
            <p:nvPr/>
          </p:nvSpPr>
          <p:spPr>
            <a:xfrm>
              <a:off x="7465128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"/>
            <p:cNvSpPr/>
            <p:nvPr/>
          </p:nvSpPr>
          <p:spPr>
            <a:xfrm>
              <a:off x="7465128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"/>
            <p:cNvSpPr/>
            <p:nvPr/>
          </p:nvSpPr>
          <p:spPr>
            <a:xfrm>
              <a:off x="322716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"/>
            <p:cNvSpPr/>
            <p:nvPr/>
          </p:nvSpPr>
          <p:spPr>
            <a:xfrm>
              <a:off x="322716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"/>
            <p:cNvSpPr/>
            <p:nvPr/>
          </p:nvSpPr>
          <p:spPr>
            <a:xfrm>
              <a:off x="3227168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"/>
            <p:cNvSpPr/>
            <p:nvPr/>
          </p:nvSpPr>
          <p:spPr>
            <a:xfrm>
              <a:off x="3227168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"/>
            <p:cNvSpPr/>
            <p:nvPr/>
          </p:nvSpPr>
          <p:spPr>
            <a:xfrm>
              <a:off x="3219775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"/>
            <p:cNvSpPr/>
            <p:nvPr/>
          </p:nvSpPr>
          <p:spPr>
            <a:xfrm>
              <a:off x="375797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"/>
            <p:cNvSpPr/>
            <p:nvPr/>
          </p:nvSpPr>
          <p:spPr>
            <a:xfrm>
              <a:off x="375797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"/>
            <p:cNvSpPr/>
            <p:nvPr/>
          </p:nvSpPr>
          <p:spPr>
            <a:xfrm>
              <a:off x="375797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"/>
            <p:cNvSpPr/>
            <p:nvPr/>
          </p:nvSpPr>
          <p:spPr>
            <a:xfrm>
              <a:off x="375797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"/>
            <p:cNvSpPr/>
            <p:nvPr/>
          </p:nvSpPr>
          <p:spPr>
            <a:xfrm>
              <a:off x="428889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"/>
            <p:cNvSpPr/>
            <p:nvPr/>
          </p:nvSpPr>
          <p:spPr>
            <a:xfrm>
              <a:off x="428889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"/>
            <p:cNvSpPr/>
            <p:nvPr/>
          </p:nvSpPr>
          <p:spPr>
            <a:xfrm>
              <a:off x="428889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"/>
            <p:cNvSpPr/>
            <p:nvPr/>
          </p:nvSpPr>
          <p:spPr>
            <a:xfrm>
              <a:off x="428889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"/>
            <p:cNvSpPr/>
            <p:nvPr/>
          </p:nvSpPr>
          <p:spPr>
            <a:xfrm>
              <a:off x="4280666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"/>
            <p:cNvSpPr/>
            <p:nvPr/>
          </p:nvSpPr>
          <p:spPr>
            <a:xfrm>
              <a:off x="534990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"/>
            <p:cNvSpPr/>
            <p:nvPr/>
          </p:nvSpPr>
          <p:spPr>
            <a:xfrm>
              <a:off x="534990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8"/>
            <p:cNvSpPr/>
            <p:nvPr/>
          </p:nvSpPr>
          <p:spPr>
            <a:xfrm>
              <a:off x="534990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8"/>
            <p:cNvSpPr/>
            <p:nvPr/>
          </p:nvSpPr>
          <p:spPr>
            <a:xfrm>
              <a:off x="534990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"/>
            <p:cNvSpPr/>
            <p:nvPr/>
          </p:nvSpPr>
          <p:spPr>
            <a:xfrm>
              <a:off x="534155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"/>
            <p:cNvSpPr/>
            <p:nvPr/>
          </p:nvSpPr>
          <p:spPr>
            <a:xfrm>
              <a:off x="641151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"/>
            <p:cNvSpPr/>
            <p:nvPr/>
          </p:nvSpPr>
          <p:spPr>
            <a:xfrm>
              <a:off x="641151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"/>
            <p:cNvSpPr/>
            <p:nvPr/>
          </p:nvSpPr>
          <p:spPr>
            <a:xfrm>
              <a:off x="641151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"/>
            <p:cNvSpPr/>
            <p:nvPr/>
          </p:nvSpPr>
          <p:spPr>
            <a:xfrm>
              <a:off x="641151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"/>
            <p:cNvSpPr/>
            <p:nvPr/>
          </p:nvSpPr>
          <p:spPr>
            <a:xfrm>
              <a:off x="6403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"/>
            <p:cNvSpPr/>
            <p:nvPr/>
          </p:nvSpPr>
          <p:spPr>
            <a:xfrm>
              <a:off x="6403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"/>
            <p:cNvSpPr/>
            <p:nvPr/>
          </p:nvSpPr>
          <p:spPr>
            <a:xfrm>
              <a:off x="6411510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"/>
            <p:cNvSpPr/>
            <p:nvPr/>
          </p:nvSpPr>
          <p:spPr>
            <a:xfrm>
              <a:off x="640328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"/>
            <p:cNvSpPr/>
            <p:nvPr/>
          </p:nvSpPr>
          <p:spPr>
            <a:xfrm>
              <a:off x="826878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"/>
            <p:cNvSpPr/>
            <p:nvPr/>
          </p:nvSpPr>
          <p:spPr>
            <a:xfrm>
              <a:off x="826139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"/>
            <p:cNvSpPr/>
            <p:nvPr/>
          </p:nvSpPr>
          <p:spPr>
            <a:xfrm>
              <a:off x="826139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"/>
            <p:cNvSpPr/>
            <p:nvPr/>
          </p:nvSpPr>
          <p:spPr>
            <a:xfrm>
              <a:off x="826878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"/>
            <p:cNvSpPr/>
            <p:nvPr/>
          </p:nvSpPr>
          <p:spPr>
            <a:xfrm>
              <a:off x="826139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826878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826139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826878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826139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826878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826139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826878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826878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826139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826139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826878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826139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826878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826878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826139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826139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826139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826878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826878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826878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826139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826878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826139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826878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826139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826878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2697199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2697199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2697199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2697199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268897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6" name="Google Shape;2436;p8"/>
          <p:cNvSpPr txBox="1">
            <a:spLocks noGrp="1"/>
          </p:cNvSpPr>
          <p:nvPr>
            <p:ph type="title"/>
          </p:nvPr>
        </p:nvSpPr>
        <p:spPr>
          <a:xfrm>
            <a:off x="1269300" y="1461190"/>
            <a:ext cx="66054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9"/>
          <p:cNvGrpSpPr/>
          <p:nvPr/>
        </p:nvGrpSpPr>
        <p:grpSpPr>
          <a:xfrm>
            <a:off x="189" y="52"/>
            <a:ext cx="9144013" cy="5143533"/>
            <a:chOff x="4088025" y="1324225"/>
            <a:chExt cx="1348575" cy="1101800"/>
          </a:xfrm>
        </p:grpSpPr>
        <p:sp>
          <p:nvSpPr>
            <p:cNvPr id="2439" name="Google Shape;2439;p9"/>
            <p:cNvSpPr/>
            <p:nvPr/>
          </p:nvSpPr>
          <p:spPr>
            <a:xfrm>
              <a:off x="4088025" y="24229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9"/>
            <p:cNvSpPr/>
            <p:nvPr/>
          </p:nvSpPr>
          <p:spPr>
            <a:xfrm>
              <a:off x="4088025" y="24005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9"/>
            <p:cNvSpPr/>
            <p:nvPr/>
          </p:nvSpPr>
          <p:spPr>
            <a:xfrm>
              <a:off x="4088025" y="2378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9"/>
            <p:cNvSpPr/>
            <p:nvPr/>
          </p:nvSpPr>
          <p:spPr>
            <a:xfrm>
              <a:off x="4088025" y="23557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9"/>
            <p:cNvSpPr/>
            <p:nvPr/>
          </p:nvSpPr>
          <p:spPr>
            <a:xfrm>
              <a:off x="4088025" y="23331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9"/>
            <p:cNvSpPr/>
            <p:nvPr/>
          </p:nvSpPr>
          <p:spPr>
            <a:xfrm>
              <a:off x="4088025" y="23108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9"/>
            <p:cNvSpPr/>
            <p:nvPr/>
          </p:nvSpPr>
          <p:spPr>
            <a:xfrm>
              <a:off x="4088025" y="22884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9"/>
            <p:cNvSpPr/>
            <p:nvPr/>
          </p:nvSpPr>
          <p:spPr>
            <a:xfrm>
              <a:off x="4088025" y="22659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9"/>
            <p:cNvSpPr/>
            <p:nvPr/>
          </p:nvSpPr>
          <p:spPr>
            <a:xfrm>
              <a:off x="4088025" y="22436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9"/>
            <p:cNvSpPr/>
            <p:nvPr/>
          </p:nvSpPr>
          <p:spPr>
            <a:xfrm>
              <a:off x="4088025" y="22210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9"/>
            <p:cNvSpPr/>
            <p:nvPr/>
          </p:nvSpPr>
          <p:spPr>
            <a:xfrm>
              <a:off x="4088025" y="21987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9"/>
            <p:cNvSpPr/>
            <p:nvPr/>
          </p:nvSpPr>
          <p:spPr>
            <a:xfrm>
              <a:off x="4088025" y="21761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9"/>
            <p:cNvSpPr/>
            <p:nvPr/>
          </p:nvSpPr>
          <p:spPr>
            <a:xfrm>
              <a:off x="4088025" y="21538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9"/>
            <p:cNvSpPr/>
            <p:nvPr/>
          </p:nvSpPr>
          <p:spPr>
            <a:xfrm>
              <a:off x="4088025" y="21314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9"/>
            <p:cNvSpPr/>
            <p:nvPr/>
          </p:nvSpPr>
          <p:spPr>
            <a:xfrm>
              <a:off x="4088025" y="21089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9"/>
            <p:cNvSpPr/>
            <p:nvPr/>
          </p:nvSpPr>
          <p:spPr>
            <a:xfrm>
              <a:off x="4088025" y="20866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9"/>
            <p:cNvSpPr/>
            <p:nvPr/>
          </p:nvSpPr>
          <p:spPr>
            <a:xfrm>
              <a:off x="4088025" y="2064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9"/>
            <p:cNvSpPr/>
            <p:nvPr/>
          </p:nvSpPr>
          <p:spPr>
            <a:xfrm>
              <a:off x="4088025" y="20417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9"/>
            <p:cNvSpPr/>
            <p:nvPr/>
          </p:nvSpPr>
          <p:spPr>
            <a:xfrm>
              <a:off x="4088025" y="20193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9"/>
            <p:cNvSpPr/>
            <p:nvPr/>
          </p:nvSpPr>
          <p:spPr>
            <a:xfrm>
              <a:off x="4088025" y="19968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9"/>
            <p:cNvSpPr/>
            <p:nvPr/>
          </p:nvSpPr>
          <p:spPr>
            <a:xfrm>
              <a:off x="4088025" y="19745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9"/>
            <p:cNvSpPr/>
            <p:nvPr/>
          </p:nvSpPr>
          <p:spPr>
            <a:xfrm>
              <a:off x="4088025" y="1951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9"/>
            <p:cNvSpPr/>
            <p:nvPr/>
          </p:nvSpPr>
          <p:spPr>
            <a:xfrm>
              <a:off x="4088025" y="19296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9"/>
            <p:cNvSpPr/>
            <p:nvPr/>
          </p:nvSpPr>
          <p:spPr>
            <a:xfrm>
              <a:off x="4088025" y="19070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9"/>
            <p:cNvSpPr/>
            <p:nvPr/>
          </p:nvSpPr>
          <p:spPr>
            <a:xfrm>
              <a:off x="4088025" y="188475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9"/>
            <p:cNvSpPr/>
            <p:nvPr/>
          </p:nvSpPr>
          <p:spPr>
            <a:xfrm>
              <a:off x="4088025" y="18624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9"/>
            <p:cNvSpPr/>
            <p:nvPr/>
          </p:nvSpPr>
          <p:spPr>
            <a:xfrm>
              <a:off x="4088025" y="18398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9"/>
            <p:cNvSpPr/>
            <p:nvPr/>
          </p:nvSpPr>
          <p:spPr>
            <a:xfrm>
              <a:off x="4088025" y="18175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9"/>
            <p:cNvSpPr/>
            <p:nvPr/>
          </p:nvSpPr>
          <p:spPr>
            <a:xfrm>
              <a:off x="4088025" y="179497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9"/>
            <p:cNvSpPr/>
            <p:nvPr/>
          </p:nvSpPr>
          <p:spPr>
            <a:xfrm>
              <a:off x="4088025" y="177262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9"/>
            <p:cNvSpPr/>
            <p:nvPr/>
          </p:nvSpPr>
          <p:spPr>
            <a:xfrm>
              <a:off x="4088025" y="1750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9"/>
            <p:cNvSpPr/>
            <p:nvPr/>
          </p:nvSpPr>
          <p:spPr>
            <a:xfrm>
              <a:off x="4088025" y="17277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9"/>
            <p:cNvSpPr/>
            <p:nvPr/>
          </p:nvSpPr>
          <p:spPr>
            <a:xfrm>
              <a:off x="4088025" y="170540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9"/>
            <p:cNvSpPr/>
            <p:nvPr/>
          </p:nvSpPr>
          <p:spPr>
            <a:xfrm>
              <a:off x="4088025" y="1683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9"/>
            <p:cNvSpPr/>
            <p:nvPr/>
          </p:nvSpPr>
          <p:spPr>
            <a:xfrm>
              <a:off x="4088025" y="16605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9"/>
            <p:cNvSpPr/>
            <p:nvPr/>
          </p:nvSpPr>
          <p:spPr>
            <a:xfrm>
              <a:off x="4088025" y="1638175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9"/>
            <p:cNvSpPr/>
            <p:nvPr/>
          </p:nvSpPr>
          <p:spPr>
            <a:xfrm>
              <a:off x="4088025" y="1615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9"/>
            <p:cNvSpPr/>
            <p:nvPr/>
          </p:nvSpPr>
          <p:spPr>
            <a:xfrm>
              <a:off x="4088025" y="15933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9"/>
            <p:cNvSpPr/>
            <p:nvPr/>
          </p:nvSpPr>
          <p:spPr>
            <a:xfrm>
              <a:off x="4088025" y="1570950"/>
              <a:ext cx="1348575" cy="3125"/>
            </a:xfrm>
            <a:custGeom>
              <a:avLst/>
              <a:gdLst/>
              <a:ahLst/>
              <a:cxnLst/>
              <a:rect l="l" t="t" r="r" b="b"/>
              <a:pathLst>
                <a:path w="53943" h="125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9"/>
            <p:cNvSpPr/>
            <p:nvPr/>
          </p:nvSpPr>
          <p:spPr>
            <a:xfrm>
              <a:off x="4088025" y="15484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9"/>
            <p:cNvSpPr/>
            <p:nvPr/>
          </p:nvSpPr>
          <p:spPr>
            <a:xfrm>
              <a:off x="4088025" y="15260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1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9"/>
            <p:cNvSpPr/>
            <p:nvPr/>
          </p:nvSpPr>
          <p:spPr>
            <a:xfrm>
              <a:off x="4088025" y="1503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0"/>
                  </a:moveTo>
                  <a:lnTo>
                    <a:pt x="1" y="131"/>
                  </a:lnTo>
                  <a:lnTo>
                    <a:pt x="53943" y="131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9"/>
            <p:cNvSpPr/>
            <p:nvPr/>
          </p:nvSpPr>
          <p:spPr>
            <a:xfrm>
              <a:off x="4088025" y="14812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9"/>
            <p:cNvSpPr/>
            <p:nvPr/>
          </p:nvSpPr>
          <p:spPr>
            <a:xfrm>
              <a:off x="4088025" y="14586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9"/>
            <p:cNvSpPr/>
            <p:nvPr/>
          </p:nvSpPr>
          <p:spPr>
            <a:xfrm>
              <a:off x="4088025" y="14363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9"/>
            <p:cNvSpPr/>
            <p:nvPr/>
          </p:nvSpPr>
          <p:spPr>
            <a:xfrm>
              <a:off x="4088025" y="141397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9"/>
            <p:cNvSpPr/>
            <p:nvPr/>
          </p:nvSpPr>
          <p:spPr>
            <a:xfrm>
              <a:off x="4088025" y="1391425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9"/>
            <p:cNvSpPr/>
            <p:nvPr/>
          </p:nvSpPr>
          <p:spPr>
            <a:xfrm>
              <a:off x="4088025" y="1369100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4"/>
                  </a:lnTo>
                  <a:lnTo>
                    <a:pt x="53943" y="124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9"/>
            <p:cNvSpPr/>
            <p:nvPr/>
          </p:nvSpPr>
          <p:spPr>
            <a:xfrm>
              <a:off x="4088025" y="1346550"/>
              <a:ext cx="1348575" cy="3300"/>
            </a:xfrm>
            <a:custGeom>
              <a:avLst/>
              <a:gdLst/>
              <a:ahLst/>
              <a:cxnLst/>
              <a:rect l="l" t="t" r="r" b="b"/>
              <a:pathLst>
                <a:path w="53943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3943" y="132"/>
                  </a:lnTo>
                  <a:lnTo>
                    <a:pt x="53943" y="1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9"/>
            <p:cNvSpPr/>
            <p:nvPr/>
          </p:nvSpPr>
          <p:spPr>
            <a:xfrm>
              <a:off x="4088025" y="1324225"/>
              <a:ext cx="1348575" cy="3100"/>
            </a:xfrm>
            <a:custGeom>
              <a:avLst/>
              <a:gdLst/>
              <a:ahLst/>
              <a:cxnLst/>
              <a:rect l="l" t="t" r="r" b="b"/>
              <a:pathLst>
                <a:path w="53943" h="124" extrusionOk="0">
                  <a:moveTo>
                    <a:pt x="1" y="0"/>
                  </a:moveTo>
                  <a:lnTo>
                    <a:pt x="1" y="123"/>
                  </a:lnTo>
                  <a:lnTo>
                    <a:pt x="53943" y="123"/>
                  </a:lnTo>
                  <a:lnTo>
                    <a:pt x="53943" y="0"/>
                  </a:lnTo>
                  <a:close/>
                </a:path>
              </a:pathLst>
            </a:custGeom>
            <a:solidFill>
              <a:srgbClr val="3D4D52">
                <a:alpha val="32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9"/>
          <p:cNvGrpSpPr/>
          <p:nvPr/>
        </p:nvGrpSpPr>
        <p:grpSpPr>
          <a:xfrm>
            <a:off x="34718" y="206"/>
            <a:ext cx="9056203" cy="5143474"/>
            <a:chOff x="34718" y="206"/>
            <a:chExt cx="9056203" cy="5143474"/>
          </a:xfrm>
        </p:grpSpPr>
        <p:sp>
          <p:nvSpPr>
            <p:cNvPr id="2490" name="Google Shape;2490;p9"/>
            <p:cNvSpPr/>
            <p:nvPr/>
          </p:nvSpPr>
          <p:spPr>
            <a:xfrm>
              <a:off x="57374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9"/>
            <p:cNvSpPr/>
            <p:nvPr/>
          </p:nvSpPr>
          <p:spPr>
            <a:xfrm>
              <a:off x="57374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9"/>
            <p:cNvSpPr/>
            <p:nvPr/>
          </p:nvSpPr>
          <p:spPr>
            <a:xfrm>
              <a:off x="57374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9"/>
            <p:cNvSpPr/>
            <p:nvPr/>
          </p:nvSpPr>
          <p:spPr>
            <a:xfrm>
              <a:off x="565521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9"/>
            <p:cNvSpPr/>
            <p:nvPr/>
          </p:nvSpPr>
          <p:spPr>
            <a:xfrm>
              <a:off x="565521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9"/>
            <p:cNvSpPr/>
            <p:nvPr/>
          </p:nvSpPr>
          <p:spPr>
            <a:xfrm>
              <a:off x="57374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9"/>
            <p:cNvSpPr/>
            <p:nvPr/>
          </p:nvSpPr>
          <p:spPr>
            <a:xfrm>
              <a:off x="565521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9"/>
            <p:cNvSpPr/>
            <p:nvPr/>
          </p:nvSpPr>
          <p:spPr>
            <a:xfrm>
              <a:off x="57374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9"/>
            <p:cNvSpPr/>
            <p:nvPr/>
          </p:nvSpPr>
          <p:spPr>
            <a:xfrm>
              <a:off x="565521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9"/>
            <p:cNvSpPr/>
            <p:nvPr/>
          </p:nvSpPr>
          <p:spPr>
            <a:xfrm>
              <a:off x="565521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9"/>
            <p:cNvSpPr/>
            <p:nvPr/>
          </p:nvSpPr>
          <p:spPr>
            <a:xfrm>
              <a:off x="573748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9"/>
            <p:cNvSpPr/>
            <p:nvPr/>
          </p:nvSpPr>
          <p:spPr>
            <a:xfrm>
              <a:off x="573748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9"/>
            <p:cNvSpPr/>
            <p:nvPr/>
          </p:nvSpPr>
          <p:spPr>
            <a:xfrm>
              <a:off x="573748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9"/>
            <p:cNvSpPr/>
            <p:nvPr/>
          </p:nvSpPr>
          <p:spPr>
            <a:xfrm>
              <a:off x="565521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9"/>
            <p:cNvSpPr/>
            <p:nvPr/>
          </p:nvSpPr>
          <p:spPr>
            <a:xfrm>
              <a:off x="573748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9"/>
            <p:cNvSpPr/>
            <p:nvPr/>
          </p:nvSpPr>
          <p:spPr>
            <a:xfrm>
              <a:off x="573748" y="217002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9"/>
            <p:cNvSpPr/>
            <p:nvPr/>
          </p:nvSpPr>
          <p:spPr>
            <a:xfrm>
              <a:off x="565521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9"/>
            <p:cNvSpPr/>
            <p:nvPr/>
          </p:nvSpPr>
          <p:spPr>
            <a:xfrm>
              <a:off x="573748" y="245939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9"/>
            <p:cNvSpPr/>
            <p:nvPr/>
          </p:nvSpPr>
          <p:spPr>
            <a:xfrm>
              <a:off x="565521" y="26027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9"/>
            <p:cNvSpPr/>
            <p:nvPr/>
          </p:nvSpPr>
          <p:spPr>
            <a:xfrm>
              <a:off x="573748" y="2748758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9"/>
            <p:cNvSpPr/>
            <p:nvPr/>
          </p:nvSpPr>
          <p:spPr>
            <a:xfrm>
              <a:off x="565521" y="289206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2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9"/>
            <p:cNvSpPr/>
            <p:nvPr/>
          </p:nvSpPr>
          <p:spPr>
            <a:xfrm>
              <a:off x="573748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9"/>
            <p:cNvSpPr/>
            <p:nvPr/>
          </p:nvSpPr>
          <p:spPr>
            <a:xfrm>
              <a:off x="565521" y="31814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16"/>
                    <a:pt x="223" y="616"/>
                  </a:cubicBezTo>
                  <a:cubicBezTo>
                    <a:pt x="146" y="616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9"/>
            <p:cNvSpPr/>
            <p:nvPr/>
          </p:nvSpPr>
          <p:spPr>
            <a:xfrm>
              <a:off x="565521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9"/>
            <p:cNvSpPr/>
            <p:nvPr/>
          </p:nvSpPr>
          <p:spPr>
            <a:xfrm>
              <a:off x="573748" y="347258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9"/>
            <p:cNvSpPr/>
            <p:nvPr/>
          </p:nvSpPr>
          <p:spPr>
            <a:xfrm>
              <a:off x="565521" y="36159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9"/>
            <p:cNvSpPr/>
            <p:nvPr/>
          </p:nvSpPr>
          <p:spPr>
            <a:xfrm>
              <a:off x="565521" y="37601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3" y="609"/>
                  </a:cubicBezTo>
                  <a:cubicBezTo>
                    <a:pt x="146" y="609"/>
                    <a:pt x="92" y="516"/>
                    <a:pt x="92" y="347"/>
                  </a:cubicBezTo>
                  <a:cubicBezTo>
                    <a:pt x="92" y="170"/>
                    <a:pt x="146" y="69"/>
                    <a:pt x="223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47"/>
                  </a:cubicBezTo>
                  <a:cubicBezTo>
                    <a:pt x="8" y="563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9"/>
            <p:cNvSpPr/>
            <p:nvPr/>
          </p:nvSpPr>
          <p:spPr>
            <a:xfrm>
              <a:off x="565521" y="390526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9"/>
            <p:cNvSpPr/>
            <p:nvPr/>
          </p:nvSpPr>
          <p:spPr>
            <a:xfrm>
              <a:off x="573748" y="40513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9"/>
            <p:cNvSpPr/>
            <p:nvPr/>
          </p:nvSpPr>
          <p:spPr>
            <a:xfrm>
              <a:off x="573748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9"/>
            <p:cNvSpPr/>
            <p:nvPr/>
          </p:nvSpPr>
          <p:spPr>
            <a:xfrm>
              <a:off x="573748" y="43406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9"/>
            <p:cNvSpPr/>
            <p:nvPr/>
          </p:nvSpPr>
          <p:spPr>
            <a:xfrm>
              <a:off x="565521" y="44839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9"/>
            <p:cNvSpPr/>
            <p:nvPr/>
          </p:nvSpPr>
          <p:spPr>
            <a:xfrm>
              <a:off x="573748" y="46300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9"/>
            <p:cNvSpPr/>
            <p:nvPr/>
          </p:nvSpPr>
          <p:spPr>
            <a:xfrm>
              <a:off x="565521" y="47733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9"/>
            <p:cNvSpPr/>
            <p:nvPr/>
          </p:nvSpPr>
          <p:spPr>
            <a:xfrm>
              <a:off x="573748" y="49194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39"/>
                  </a:lnTo>
                  <a:lnTo>
                    <a:pt x="131" y="78"/>
                  </a:lnTo>
                  <a:lnTo>
                    <a:pt x="139" y="78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9"/>
            <p:cNvSpPr/>
            <p:nvPr/>
          </p:nvSpPr>
          <p:spPr>
            <a:xfrm>
              <a:off x="565521" y="506272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40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16"/>
                    <a:pt x="0" y="340"/>
                  </a:cubicBezTo>
                  <a:cubicBezTo>
                    <a:pt x="8" y="555"/>
                    <a:pt x="92" y="679"/>
                    <a:pt x="223" y="679"/>
                  </a:cubicBezTo>
                  <a:cubicBezTo>
                    <a:pt x="362" y="679"/>
                    <a:pt x="447" y="555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9"/>
            <p:cNvSpPr/>
            <p:nvPr/>
          </p:nvSpPr>
          <p:spPr>
            <a:xfrm>
              <a:off x="110467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9"/>
            <p:cNvSpPr/>
            <p:nvPr/>
          </p:nvSpPr>
          <p:spPr>
            <a:xfrm>
              <a:off x="110467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9"/>
            <p:cNvSpPr/>
            <p:nvPr/>
          </p:nvSpPr>
          <p:spPr>
            <a:xfrm>
              <a:off x="1104670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9"/>
            <p:cNvSpPr/>
            <p:nvPr/>
          </p:nvSpPr>
          <p:spPr>
            <a:xfrm>
              <a:off x="109632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9"/>
            <p:cNvSpPr/>
            <p:nvPr/>
          </p:nvSpPr>
          <p:spPr>
            <a:xfrm>
              <a:off x="109632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9"/>
            <p:cNvSpPr/>
            <p:nvPr/>
          </p:nvSpPr>
          <p:spPr>
            <a:xfrm>
              <a:off x="1104670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9"/>
            <p:cNvSpPr/>
            <p:nvPr/>
          </p:nvSpPr>
          <p:spPr>
            <a:xfrm>
              <a:off x="109632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9"/>
            <p:cNvSpPr/>
            <p:nvPr/>
          </p:nvSpPr>
          <p:spPr>
            <a:xfrm>
              <a:off x="1104670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9"/>
            <p:cNvSpPr/>
            <p:nvPr/>
          </p:nvSpPr>
          <p:spPr>
            <a:xfrm>
              <a:off x="109632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9"/>
            <p:cNvSpPr/>
            <p:nvPr/>
          </p:nvSpPr>
          <p:spPr>
            <a:xfrm>
              <a:off x="109632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9"/>
            <p:cNvSpPr/>
            <p:nvPr/>
          </p:nvSpPr>
          <p:spPr>
            <a:xfrm>
              <a:off x="110467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9"/>
            <p:cNvSpPr/>
            <p:nvPr/>
          </p:nvSpPr>
          <p:spPr>
            <a:xfrm>
              <a:off x="1104670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9"/>
            <p:cNvSpPr/>
            <p:nvPr/>
          </p:nvSpPr>
          <p:spPr>
            <a:xfrm>
              <a:off x="137001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9"/>
            <p:cNvSpPr/>
            <p:nvPr/>
          </p:nvSpPr>
          <p:spPr>
            <a:xfrm>
              <a:off x="137001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9"/>
            <p:cNvSpPr/>
            <p:nvPr/>
          </p:nvSpPr>
          <p:spPr>
            <a:xfrm>
              <a:off x="137001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9"/>
            <p:cNvSpPr/>
            <p:nvPr/>
          </p:nvSpPr>
          <p:spPr>
            <a:xfrm>
              <a:off x="1361785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9"/>
            <p:cNvSpPr/>
            <p:nvPr/>
          </p:nvSpPr>
          <p:spPr>
            <a:xfrm>
              <a:off x="1361785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9"/>
            <p:cNvSpPr/>
            <p:nvPr/>
          </p:nvSpPr>
          <p:spPr>
            <a:xfrm>
              <a:off x="137001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9"/>
            <p:cNvSpPr/>
            <p:nvPr/>
          </p:nvSpPr>
          <p:spPr>
            <a:xfrm>
              <a:off x="1361785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7"/>
                    <a:pt x="216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9"/>
            <p:cNvSpPr/>
            <p:nvPr/>
          </p:nvSpPr>
          <p:spPr>
            <a:xfrm>
              <a:off x="137001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9"/>
            <p:cNvSpPr/>
            <p:nvPr/>
          </p:nvSpPr>
          <p:spPr>
            <a:xfrm>
              <a:off x="1361785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8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6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9"/>
            <p:cNvSpPr/>
            <p:nvPr/>
          </p:nvSpPr>
          <p:spPr>
            <a:xfrm>
              <a:off x="1361785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8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6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9"/>
            <p:cNvSpPr/>
            <p:nvPr/>
          </p:nvSpPr>
          <p:spPr>
            <a:xfrm>
              <a:off x="1370012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9"/>
            <p:cNvSpPr/>
            <p:nvPr/>
          </p:nvSpPr>
          <p:spPr>
            <a:xfrm>
              <a:off x="1370012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9"/>
            <p:cNvSpPr/>
            <p:nvPr/>
          </p:nvSpPr>
          <p:spPr>
            <a:xfrm>
              <a:off x="853412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9"/>
            <p:cNvSpPr/>
            <p:nvPr/>
          </p:nvSpPr>
          <p:spPr>
            <a:xfrm>
              <a:off x="853412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9"/>
            <p:cNvSpPr/>
            <p:nvPr/>
          </p:nvSpPr>
          <p:spPr>
            <a:xfrm>
              <a:off x="853412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9"/>
            <p:cNvSpPr/>
            <p:nvPr/>
          </p:nvSpPr>
          <p:spPr>
            <a:xfrm>
              <a:off x="852590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9"/>
            <p:cNvSpPr/>
            <p:nvPr/>
          </p:nvSpPr>
          <p:spPr>
            <a:xfrm>
              <a:off x="852590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9"/>
            <p:cNvSpPr/>
            <p:nvPr/>
          </p:nvSpPr>
          <p:spPr>
            <a:xfrm>
              <a:off x="1635354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9"/>
            <p:cNvSpPr/>
            <p:nvPr/>
          </p:nvSpPr>
          <p:spPr>
            <a:xfrm>
              <a:off x="1635354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9"/>
            <p:cNvSpPr/>
            <p:nvPr/>
          </p:nvSpPr>
          <p:spPr>
            <a:xfrm>
              <a:off x="1635354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9"/>
            <p:cNvSpPr/>
            <p:nvPr/>
          </p:nvSpPr>
          <p:spPr>
            <a:xfrm>
              <a:off x="1627127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9"/>
            <p:cNvSpPr/>
            <p:nvPr/>
          </p:nvSpPr>
          <p:spPr>
            <a:xfrm>
              <a:off x="162712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9"/>
            <p:cNvSpPr/>
            <p:nvPr/>
          </p:nvSpPr>
          <p:spPr>
            <a:xfrm>
              <a:off x="1635354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9"/>
            <p:cNvSpPr/>
            <p:nvPr/>
          </p:nvSpPr>
          <p:spPr>
            <a:xfrm>
              <a:off x="1627127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9"/>
            <p:cNvSpPr/>
            <p:nvPr/>
          </p:nvSpPr>
          <p:spPr>
            <a:xfrm>
              <a:off x="1635354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9"/>
            <p:cNvSpPr/>
            <p:nvPr/>
          </p:nvSpPr>
          <p:spPr>
            <a:xfrm>
              <a:off x="1627127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93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9"/>
            <p:cNvSpPr/>
            <p:nvPr/>
          </p:nvSpPr>
          <p:spPr>
            <a:xfrm>
              <a:off x="162712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93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9"/>
            <p:cNvSpPr/>
            <p:nvPr/>
          </p:nvSpPr>
          <p:spPr>
            <a:xfrm>
              <a:off x="1635354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9"/>
            <p:cNvSpPr/>
            <p:nvPr/>
          </p:nvSpPr>
          <p:spPr>
            <a:xfrm>
              <a:off x="6677090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9"/>
            <p:cNvSpPr/>
            <p:nvPr/>
          </p:nvSpPr>
          <p:spPr>
            <a:xfrm>
              <a:off x="6677090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9"/>
            <p:cNvSpPr/>
            <p:nvPr/>
          </p:nvSpPr>
          <p:spPr>
            <a:xfrm>
              <a:off x="6677090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9"/>
            <p:cNvSpPr/>
            <p:nvPr/>
          </p:nvSpPr>
          <p:spPr>
            <a:xfrm>
              <a:off x="6668744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9"/>
            <p:cNvSpPr/>
            <p:nvPr/>
          </p:nvSpPr>
          <p:spPr>
            <a:xfrm>
              <a:off x="6668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9"/>
            <p:cNvSpPr/>
            <p:nvPr/>
          </p:nvSpPr>
          <p:spPr>
            <a:xfrm>
              <a:off x="6677090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9"/>
            <p:cNvSpPr/>
            <p:nvPr/>
          </p:nvSpPr>
          <p:spPr>
            <a:xfrm>
              <a:off x="6668744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9"/>
            <p:cNvSpPr/>
            <p:nvPr/>
          </p:nvSpPr>
          <p:spPr>
            <a:xfrm>
              <a:off x="6677090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9"/>
            <p:cNvSpPr/>
            <p:nvPr/>
          </p:nvSpPr>
          <p:spPr>
            <a:xfrm>
              <a:off x="6668744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9"/>
            <p:cNvSpPr/>
            <p:nvPr/>
          </p:nvSpPr>
          <p:spPr>
            <a:xfrm>
              <a:off x="6668744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9"/>
            <p:cNvSpPr/>
            <p:nvPr/>
          </p:nvSpPr>
          <p:spPr>
            <a:xfrm>
              <a:off x="6677090" y="144703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9"/>
            <p:cNvSpPr/>
            <p:nvPr/>
          </p:nvSpPr>
          <p:spPr>
            <a:xfrm>
              <a:off x="6677090" y="159117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9"/>
            <p:cNvSpPr/>
            <p:nvPr/>
          </p:nvSpPr>
          <p:spPr>
            <a:xfrm>
              <a:off x="6677090" y="1736397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9"/>
            <p:cNvSpPr/>
            <p:nvPr/>
          </p:nvSpPr>
          <p:spPr>
            <a:xfrm>
              <a:off x="6668744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9"/>
            <p:cNvSpPr/>
            <p:nvPr/>
          </p:nvSpPr>
          <p:spPr>
            <a:xfrm>
              <a:off x="6677090" y="202576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9"/>
            <p:cNvSpPr/>
            <p:nvPr/>
          </p:nvSpPr>
          <p:spPr>
            <a:xfrm>
              <a:off x="6677090" y="2170028"/>
              <a:ext cx="25753" cy="78094"/>
            </a:xfrm>
            <a:custGeom>
              <a:avLst/>
              <a:gdLst/>
              <a:ahLst/>
              <a:cxnLst/>
              <a:rect l="l" t="t" r="r" b="b"/>
              <a:pathLst>
                <a:path w="216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9"/>
            <p:cNvSpPr/>
            <p:nvPr/>
          </p:nvSpPr>
          <p:spPr>
            <a:xfrm>
              <a:off x="6668744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9"/>
            <p:cNvSpPr/>
            <p:nvPr/>
          </p:nvSpPr>
          <p:spPr>
            <a:xfrm>
              <a:off x="6677090" y="2459393"/>
              <a:ext cx="25753" cy="78094"/>
            </a:xfrm>
            <a:custGeom>
              <a:avLst/>
              <a:gdLst/>
              <a:ahLst/>
              <a:cxnLst/>
              <a:rect l="l" t="t" r="r" b="b"/>
              <a:pathLst>
                <a:path w="216" h="655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9"/>
            <p:cNvSpPr/>
            <p:nvPr/>
          </p:nvSpPr>
          <p:spPr>
            <a:xfrm>
              <a:off x="7738816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9"/>
            <p:cNvSpPr/>
            <p:nvPr/>
          </p:nvSpPr>
          <p:spPr>
            <a:xfrm>
              <a:off x="7738816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9"/>
            <p:cNvSpPr/>
            <p:nvPr/>
          </p:nvSpPr>
          <p:spPr>
            <a:xfrm>
              <a:off x="7738816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9"/>
            <p:cNvSpPr/>
            <p:nvPr/>
          </p:nvSpPr>
          <p:spPr>
            <a:xfrm>
              <a:off x="7730589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9"/>
            <p:cNvSpPr/>
            <p:nvPr/>
          </p:nvSpPr>
          <p:spPr>
            <a:xfrm>
              <a:off x="7730589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9"/>
            <p:cNvSpPr/>
            <p:nvPr/>
          </p:nvSpPr>
          <p:spPr>
            <a:xfrm>
              <a:off x="7738816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9"/>
            <p:cNvSpPr/>
            <p:nvPr/>
          </p:nvSpPr>
          <p:spPr>
            <a:xfrm>
              <a:off x="7730589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9"/>
            <p:cNvSpPr/>
            <p:nvPr/>
          </p:nvSpPr>
          <p:spPr>
            <a:xfrm>
              <a:off x="7738816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9"/>
            <p:cNvSpPr/>
            <p:nvPr/>
          </p:nvSpPr>
          <p:spPr>
            <a:xfrm>
              <a:off x="7730589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9"/>
            <p:cNvSpPr/>
            <p:nvPr/>
          </p:nvSpPr>
          <p:spPr>
            <a:xfrm>
              <a:off x="7730589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9"/>
            <p:cNvSpPr/>
            <p:nvPr/>
          </p:nvSpPr>
          <p:spPr>
            <a:xfrm>
              <a:off x="7738816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9"/>
            <p:cNvSpPr/>
            <p:nvPr/>
          </p:nvSpPr>
          <p:spPr>
            <a:xfrm>
              <a:off x="879958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9"/>
            <p:cNvSpPr/>
            <p:nvPr/>
          </p:nvSpPr>
          <p:spPr>
            <a:xfrm>
              <a:off x="879958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9"/>
            <p:cNvSpPr/>
            <p:nvPr/>
          </p:nvSpPr>
          <p:spPr>
            <a:xfrm>
              <a:off x="879958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9"/>
            <p:cNvSpPr/>
            <p:nvPr/>
          </p:nvSpPr>
          <p:spPr>
            <a:xfrm>
              <a:off x="879136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9"/>
            <p:cNvSpPr/>
            <p:nvPr/>
          </p:nvSpPr>
          <p:spPr>
            <a:xfrm>
              <a:off x="429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9"/>
            <p:cNvSpPr/>
            <p:nvPr/>
          </p:nvSpPr>
          <p:spPr>
            <a:xfrm>
              <a:off x="429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9"/>
            <p:cNvSpPr/>
            <p:nvPr/>
          </p:nvSpPr>
          <p:spPr>
            <a:xfrm>
              <a:off x="429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9"/>
            <p:cNvSpPr/>
            <p:nvPr/>
          </p:nvSpPr>
          <p:spPr>
            <a:xfrm>
              <a:off x="429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9"/>
            <p:cNvSpPr/>
            <p:nvPr/>
          </p:nvSpPr>
          <p:spPr>
            <a:xfrm>
              <a:off x="347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9"/>
            <p:cNvSpPr/>
            <p:nvPr/>
          </p:nvSpPr>
          <p:spPr>
            <a:xfrm>
              <a:off x="34718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9"/>
            <p:cNvSpPr/>
            <p:nvPr/>
          </p:nvSpPr>
          <p:spPr>
            <a:xfrm>
              <a:off x="42945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9"/>
            <p:cNvSpPr/>
            <p:nvPr/>
          </p:nvSpPr>
          <p:spPr>
            <a:xfrm>
              <a:off x="34718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9"/>
            <p:cNvSpPr/>
            <p:nvPr/>
          </p:nvSpPr>
          <p:spPr>
            <a:xfrm>
              <a:off x="42945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9"/>
            <p:cNvSpPr/>
            <p:nvPr/>
          </p:nvSpPr>
          <p:spPr>
            <a:xfrm>
              <a:off x="34718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9"/>
            <p:cNvSpPr/>
            <p:nvPr/>
          </p:nvSpPr>
          <p:spPr>
            <a:xfrm>
              <a:off x="4294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9"/>
            <p:cNvSpPr/>
            <p:nvPr/>
          </p:nvSpPr>
          <p:spPr>
            <a:xfrm>
              <a:off x="34718" y="159034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9"/>
            <p:cNvSpPr/>
            <p:nvPr/>
          </p:nvSpPr>
          <p:spPr>
            <a:xfrm>
              <a:off x="42945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9"/>
            <p:cNvSpPr/>
            <p:nvPr/>
          </p:nvSpPr>
          <p:spPr>
            <a:xfrm>
              <a:off x="34718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9"/>
            <p:cNvSpPr/>
            <p:nvPr/>
          </p:nvSpPr>
          <p:spPr>
            <a:xfrm>
              <a:off x="42945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9"/>
            <p:cNvSpPr/>
            <p:nvPr/>
          </p:nvSpPr>
          <p:spPr>
            <a:xfrm>
              <a:off x="42945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9"/>
            <p:cNvSpPr/>
            <p:nvPr/>
          </p:nvSpPr>
          <p:spPr>
            <a:xfrm>
              <a:off x="34718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9"/>
            <p:cNvSpPr/>
            <p:nvPr/>
          </p:nvSpPr>
          <p:spPr>
            <a:xfrm>
              <a:off x="34718" y="245843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9"/>
            <p:cNvSpPr/>
            <p:nvPr/>
          </p:nvSpPr>
          <p:spPr>
            <a:xfrm>
              <a:off x="42945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9"/>
            <p:cNvSpPr/>
            <p:nvPr/>
          </p:nvSpPr>
          <p:spPr>
            <a:xfrm>
              <a:off x="34718" y="27478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9"/>
            <p:cNvSpPr/>
            <p:nvPr/>
          </p:nvSpPr>
          <p:spPr>
            <a:xfrm>
              <a:off x="42945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9"/>
            <p:cNvSpPr/>
            <p:nvPr/>
          </p:nvSpPr>
          <p:spPr>
            <a:xfrm>
              <a:off x="42945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9"/>
            <p:cNvSpPr/>
            <p:nvPr/>
          </p:nvSpPr>
          <p:spPr>
            <a:xfrm>
              <a:off x="34718" y="3181315"/>
              <a:ext cx="53295" cy="81075"/>
            </a:xfrm>
            <a:custGeom>
              <a:avLst/>
              <a:gdLst/>
              <a:ahLst/>
              <a:cxnLst/>
              <a:rect l="l" t="t" r="r" b="b"/>
              <a:pathLst>
                <a:path w="447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9"/>
            <p:cNvSpPr/>
            <p:nvPr/>
          </p:nvSpPr>
          <p:spPr>
            <a:xfrm>
              <a:off x="34718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9"/>
            <p:cNvSpPr/>
            <p:nvPr/>
          </p:nvSpPr>
          <p:spPr>
            <a:xfrm>
              <a:off x="34718" y="34708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9"/>
            <p:cNvSpPr/>
            <p:nvPr/>
          </p:nvSpPr>
          <p:spPr>
            <a:xfrm>
              <a:off x="42945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9"/>
            <p:cNvSpPr/>
            <p:nvPr/>
          </p:nvSpPr>
          <p:spPr>
            <a:xfrm>
              <a:off x="42945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9"/>
            <p:cNvSpPr/>
            <p:nvPr/>
          </p:nvSpPr>
          <p:spPr>
            <a:xfrm>
              <a:off x="42945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9"/>
            <p:cNvSpPr/>
            <p:nvPr/>
          </p:nvSpPr>
          <p:spPr>
            <a:xfrm>
              <a:off x="34718" y="404953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9"/>
            <p:cNvSpPr/>
            <p:nvPr/>
          </p:nvSpPr>
          <p:spPr>
            <a:xfrm>
              <a:off x="42945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9"/>
            <p:cNvSpPr/>
            <p:nvPr/>
          </p:nvSpPr>
          <p:spPr>
            <a:xfrm>
              <a:off x="34718" y="43388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9"/>
            <p:cNvSpPr/>
            <p:nvPr/>
          </p:nvSpPr>
          <p:spPr>
            <a:xfrm>
              <a:off x="42945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9"/>
            <p:cNvSpPr/>
            <p:nvPr/>
          </p:nvSpPr>
          <p:spPr>
            <a:xfrm>
              <a:off x="34718" y="46282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9"/>
            <p:cNvSpPr/>
            <p:nvPr/>
          </p:nvSpPr>
          <p:spPr>
            <a:xfrm>
              <a:off x="42945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9"/>
            <p:cNvSpPr/>
            <p:nvPr/>
          </p:nvSpPr>
          <p:spPr>
            <a:xfrm>
              <a:off x="30828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9"/>
            <p:cNvSpPr/>
            <p:nvPr/>
          </p:nvSpPr>
          <p:spPr>
            <a:xfrm>
              <a:off x="30828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9"/>
            <p:cNvSpPr/>
            <p:nvPr/>
          </p:nvSpPr>
          <p:spPr>
            <a:xfrm>
              <a:off x="30828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9"/>
            <p:cNvSpPr/>
            <p:nvPr/>
          </p:nvSpPr>
          <p:spPr>
            <a:xfrm>
              <a:off x="30828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9"/>
            <p:cNvSpPr/>
            <p:nvPr/>
          </p:nvSpPr>
          <p:spPr>
            <a:xfrm>
              <a:off x="30006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9"/>
            <p:cNvSpPr/>
            <p:nvPr/>
          </p:nvSpPr>
          <p:spPr>
            <a:xfrm>
              <a:off x="30006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9"/>
            <p:cNvSpPr/>
            <p:nvPr/>
          </p:nvSpPr>
          <p:spPr>
            <a:xfrm>
              <a:off x="30828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9"/>
            <p:cNvSpPr/>
            <p:nvPr/>
          </p:nvSpPr>
          <p:spPr>
            <a:xfrm>
              <a:off x="30006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9"/>
            <p:cNvSpPr/>
            <p:nvPr/>
          </p:nvSpPr>
          <p:spPr>
            <a:xfrm>
              <a:off x="308286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9"/>
            <p:cNvSpPr/>
            <p:nvPr/>
          </p:nvSpPr>
          <p:spPr>
            <a:xfrm>
              <a:off x="30006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9"/>
            <p:cNvSpPr/>
            <p:nvPr/>
          </p:nvSpPr>
          <p:spPr>
            <a:xfrm>
              <a:off x="30828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9"/>
            <p:cNvSpPr/>
            <p:nvPr/>
          </p:nvSpPr>
          <p:spPr>
            <a:xfrm>
              <a:off x="300060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9"/>
            <p:cNvSpPr/>
            <p:nvPr/>
          </p:nvSpPr>
          <p:spPr>
            <a:xfrm>
              <a:off x="30828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9"/>
            <p:cNvSpPr/>
            <p:nvPr/>
          </p:nvSpPr>
          <p:spPr>
            <a:xfrm>
              <a:off x="30006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9"/>
            <p:cNvSpPr/>
            <p:nvPr/>
          </p:nvSpPr>
          <p:spPr>
            <a:xfrm>
              <a:off x="30828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9"/>
            <p:cNvSpPr/>
            <p:nvPr/>
          </p:nvSpPr>
          <p:spPr>
            <a:xfrm>
              <a:off x="308286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9"/>
            <p:cNvSpPr/>
            <p:nvPr/>
          </p:nvSpPr>
          <p:spPr>
            <a:xfrm>
              <a:off x="300060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9"/>
            <p:cNvSpPr/>
            <p:nvPr/>
          </p:nvSpPr>
          <p:spPr>
            <a:xfrm>
              <a:off x="300060" y="245843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9"/>
            <p:cNvSpPr/>
            <p:nvPr/>
          </p:nvSpPr>
          <p:spPr>
            <a:xfrm>
              <a:off x="308286" y="260449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9"/>
            <p:cNvSpPr/>
            <p:nvPr/>
          </p:nvSpPr>
          <p:spPr>
            <a:xfrm>
              <a:off x="300060" y="27478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9"/>
            <p:cNvSpPr/>
            <p:nvPr/>
          </p:nvSpPr>
          <p:spPr>
            <a:xfrm>
              <a:off x="308286" y="289385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9"/>
            <p:cNvSpPr/>
            <p:nvPr/>
          </p:nvSpPr>
          <p:spPr>
            <a:xfrm>
              <a:off x="308286" y="303812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9"/>
            <p:cNvSpPr/>
            <p:nvPr/>
          </p:nvSpPr>
          <p:spPr>
            <a:xfrm>
              <a:off x="300060" y="3181315"/>
              <a:ext cx="53414" cy="81075"/>
            </a:xfrm>
            <a:custGeom>
              <a:avLst/>
              <a:gdLst/>
              <a:ahLst/>
              <a:cxnLst/>
              <a:rect l="l" t="t" r="r" b="b"/>
              <a:pathLst>
                <a:path w="448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9"/>
            <p:cNvSpPr/>
            <p:nvPr/>
          </p:nvSpPr>
          <p:spPr>
            <a:xfrm>
              <a:off x="300060" y="332653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9"/>
            <p:cNvSpPr/>
            <p:nvPr/>
          </p:nvSpPr>
          <p:spPr>
            <a:xfrm>
              <a:off x="300060" y="347080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2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9"/>
            <p:cNvSpPr/>
            <p:nvPr/>
          </p:nvSpPr>
          <p:spPr>
            <a:xfrm>
              <a:off x="308286" y="3616853"/>
              <a:ext cx="25872" cy="78094"/>
            </a:xfrm>
            <a:custGeom>
              <a:avLst/>
              <a:gdLst/>
              <a:ahLst/>
              <a:cxnLst/>
              <a:rect l="l" t="t" r="r" b="b"/>
              <a:pathLst>
                <a:path w="217" h="655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9"/>
            <p:cNvSpPr/>
            <p:nvPr/>
          </p:nvSpPr>
          <p:spPr>
            <a:xfrm>
              <a:off x="308286" y="37619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9"/>
            <p:cNvSpPr/>
            <p:nvPr/>
          </p:nvSpPr>
          <p:spPr>
            <a:xfrm>
              <a:off x="308286" y="390621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6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9"/>
            <p:cNvSpPr/>
            <p:nvPr/>
          </p:nvSpPr>
          <p:spPr>
            <a:xfrm>
              <a:off x="300060" y="404953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9"/>
            <p:cNvSpPr/>
            <p:nvPr/>
          </p:nvSpPr>
          <p:spPr>
            <a:xfrm>
              <a:off x="308286" y="419558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9"/>
            <p:cNvSpPr/>
            <p:nvPr/>
          </p:nvSpPr>
          <p:spPr>
            <a:xfrm>
              <a:off x="300060" y="4338895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9"/>
            <p:cNvSpPr/>
            <p:nvPr/>
          </p:nvSpPr>
          <p:spPr>
            <a:xfrm>
              <a:off x="308286" y="448494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9"/>
            <p:cNvSpPr/>
            <p:nvPr/>
          </p:nvSpPr>
          <p:spPr>
            <a:xfrm>
              <a:off x="300060" y="462826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47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1" y="123"/>
                    <a:pt x="1" y="339"/>
                  </a:cubicBezTo>
                  <a:cubicBezTo>
                    <a:pt x="1" y="563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9"/>
            <p:cNvSpPr/>
            <p:nvPr/>
          </p:nvSpPr>
          <p:spPr>
            <a:xfrm>
              <a:off x="308286" y="4774314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9"/>
            <p:cNvSpPr/>
            <p:nvPr/>
          </p:nvSpPr>
          <p:spPr>
            <a:xfrm>
              <a:off x="190081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9"/>
            <p:cNvSpPr/>
            <p:nvPr/>
          </p:nvSpPr>
          <p:spPr>
            <a:xfrm>
              <a:off x="190081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9"/>
            <p:cNvSpPr/>
            <p:nvPr/>
          </p:nvSpPr>
          <p:spPr>
            <a:xfrm>
              <a:off x="190081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9"/>
            <p:cNvSpPr/>
            <p:nvPr/>
          </p:nvSpPr>
          <p:spPr>
            <a:xfrm>
              <a:off x="190081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9"/>
            <p:cNvSpPr/>
            <p:nvPr/>
          </p:nvSpPr>
          <p:spPr>
            <a:xfrm>
              <a:off x="1892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9"/>
            <p:cNvSpPr/>
            <p:nvPr/>
          </p:nvSpPr>
          <p:spPr>
            <a:xfrm>
              <a:off x="189258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9"/>
            <p:cNvSpPr/>
            <p:nvPr/>
          </p:nvSpPr>
          <p:spPr>
            <a:xfrm>
              <a:off x="190081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9"/>
            <p:cNvSpPr/>
            <p:nvPr/>
          </p:nvSpPr>
          <p:spPr>
            <a:xfrm>
              <a:off x="189258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9"/>
            <p:cNvSpPr/>
            <p:nvPr/>
          </p:nvSpPr>
          <p:spPr>
            <a:xfrm>
              <a:off x="1900815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9"/>
            <p:cNvSpPr/>
            <p:nvPr/>
          </p:nvSpPr>
          <p:spPr>
            <a:xfrm>
              <a:off x="189258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9"/>
            <p:cNvSpPr/>
            <p:nvPr/>
          </p:nvSpPr>
          <p:spPr>
            <a:xfrm>
              <a:off x="1900815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9"/>
            <p:cNvSpPr/>
            <p:nvPr/>
          </p:nvSpPr>
          <p:spPr>
            <a:xfrm>
              <a:off x="216627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9"/>
            <p:cNvSpPr/>
            <p:nvPr/>
          </p:nvSpPr>
          <p:spPr>
            <a:xfrm>
              <a:off x="216627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9"/>
            <p:cNvSpPr/>
            <p:nvPr/>
          </p:nvSpPr>
          <p:spPr>
            <a:xfrm>
              <a:off x="216627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9"/>
            <p:cNvSpPr/>
            <p:nvPr/>
          </p:nvSpPr>
          <p:spPr>
            <a:xfrm>
              <a:off x="216627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9"/>
            <p:cNvSpPr/>
            <p:nvPr/>
          </p:nvSpPr>
          <p:spPr>
            <a:xfrm>
              <a:off x="215805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9"/>
            <p:cNvSpPr/>
            <p:nvPr/>
          </p:nvSpPr>
          <p:spPr>
            <a:xfrm>
              <a:off x="215805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9"/>
            <p:cNvSpPr/>
            <p:nvPr/>
          </p:nvSpPr>
          <p:spPr>
            <a:xfrm>
              <a:off x="216627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9"/>
            <p:cNvSpPr/>
            <p:nvPr/>
          </p:nvSpPr>
          <p:spPr>
            <a:xfrm>
              <a:off x="215805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9"/>
            <p:cNvSpPr/>
            <p:nvPr/>
          </p:nvSpPr>
          <p:spPr>
            <a:xfrm>
              <a:off x="2166277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9"/>
            <p:cNvSpPr/>
            <p:nvPr/>
          </p:nvSpPr>
          <p:spPr>
            <a:xfrm>
              <a:off x="215805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9"/>
            <p:cNvSpPr/>
            <p:nvPr/>
          </p:nvSpPr>
          <p:spPr>
            <a:xfrm>
              <a:off x="2431857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9"/>
            <p:cNvSpPr/>
            <p:nvPr/>
          </p:nvSpPr>
          <p:spPr>
            <a:xfrm>
              <a:off x="2431857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9"/>
            <p:cNvSpPr/>
            <p:nvPr/>
          </p:nvSpPr>
          <p:spPr>
            <a:xfrm>
              <a:off x="2431857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9"/>
            <p:cNvSpPr/>
            <p:nvPr/>
          </p:nvSpPr>
          <p:spPr>
            <a:xfrm>
              <a:off x="2431857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9"/>
            <p:cNvSpPr/>
            <p:nvPr/>
          </p:nvSpPr>
          <p:spPr>
            <a:xfrm>
              <a:off x="242351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9"/>
            <p:cNvSpPr/>
            <p:nvPr/>
          </p:nvSpPr>
          <p:spPr>
            <a:xfrm>
              <a:off x="242351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9"/>
            <p:cNvSpPr/>
            <p:nvPr/>
          </p:nvSpPr>
          <p:spPr>
            <a:xfrm>
              <a:off x="2431857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9"/>
            <p:cNvSpPr/>
            <p:nvPr/>
          </p:nvSpPr>
          <p:spPr>
            <a:xfrm>
              <a:off x="242351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9"/>
            <p:cNvSpPr/>
            <p:nvPr/>
          </p:nvSpPr>
          <p:spPr>
            <a:xfrm>
              <a:off x="4023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9"/>
            <p:cNvSpPr/>
            <p:nvPr/>
          </p:nvSpPr>
          <p:spPr>
            <a:xfrm>
              <a:off x="4023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9"/>
            <p:cNvSpPr/>
            <p:nvPr/>
          </p:nvSpPr>
          <p:spPr>
            <a:xfrm>
              <a:off x="4023432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9"/>
            <p:cNvSpPr/>
            <p:nvPr/>
          </p:nvSpPr>
          <p:spPr>
            <a:xfrm>
              <a:off x="4023432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9"/>
            <p:cNvSpPr/>
            <p:nvPr/>
          </p:nvSpPr>
          <p:spPr>
            <a:xfrm>
              <a:off x="4015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9"/>
            <p:cNvSpPr/>
            <p:nvPr/>
          </p:nvSpPr>
          <p:spPr>
            <a:xfrm>
              <a:off x="4015205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9"/>
            <p:cNvSpPr/>
            <p:nvPr/>
          </p:nvSpPr>
          <p:spPr>
            <a:xfrm>
              <a:off x="4023432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9"/>
            <p:cNvSpPr/>
            <p:nvPr/>
          </p:nvSpPr>
          <p:spPr>
            <a:xfrm>
              <a:off x="5084442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9"/>
            <p:cNvSpPr/>
            <p:nvPr/>
          </p:nvSpPr>
          <p:spPr>
            <a:xfrm>
              <a:off x="5084442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9"/>
            <p:cNvSpPr/>
            <p:nvPr/>
          </p:nvSpPr>
          <p:spPr>
            <a:xfrm>
              <a:off x="5084442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9"/>
            <p:cNvSpPr/>
            <p:nvPr/>
          </p:nvSpPr>
          <p:spPr>
            <a:xfrm>
              <a:off x="5084442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9"/>
            <p:cNvSpPr/>
            <p:nvPr/>
          </p:nvSpPr>
          <p:spPr>
            <a:xfrm>
              <a:off x="5077050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9"/>
            <p:cNvSpPr/>
            <p:nvPr/>
          </p:nvSpPr>
          <p:spPr>
            <a:xfrm>
              <a:off x="5077050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9"/>
            <p:cNvSpPr/>
            <p:nvPr/>
          </p:nvSpPr>
          <p:spPr>
            <a:xfrm>
              <a:off x="5084442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9"/>
            <p:cNvSpPr/>
            <p:nvPr/>
          </p:nvSpPr>
          <p:spPr>
            <a:xfrm>
              <a:off x="5077050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9"/>
            <p:cNvSpPr/>
            <p:nvPr/>
          </p:nvSpPr>
          <p:spPr>
            <a:xfrm>
              <a:off x="5084442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9"/>
            <p:cNvSpPr/>
            <p:nvPr/>
          </p:nvSpPr>
          <p:spPr>
            <a:xfrm>
              <a:off x="5077050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9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9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9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9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9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9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9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9"/>
            <p:cNvSpPr/>
            <p:nvPr/>
          </p:nvSpPr>
          <p:spPr>
            <a:xfrm>
              <a:off x="83086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9"/>
            <p:cNvSpPr/>
            <p:nvPr/>
          </p:nvSpPr>
          <p:spPr>
            <a:xfrm>
              <a:off x="839090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9"/>
            <p:cNvSpPr/>
            <p:nvPr/>
          </p:nvSpPr>
          <p:spPr>
            <a:xfrm>
              <a:off x="83086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9"/>
            <p:cNvSpPr/>
            <p:nvPr/>
          </p:nvSpPr>
          <p:spPr>
            <a:xfrm>
              <a:off x="839090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9"/>
            <p:cNvSpPr/>
            <p:nvPr/>
          </p:nvSpPr>
          <p:spPr>
            <a:xfrm>
              <a:off x="830863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9"/>
            <p:cNvSpPr/>
            <p:nvPr/>
          </p:nvSpPr>
          <p:spPr>
            <a:xfrm>
              <a:off x="839090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9"/>
            <p:cNvSpPr/>
            <p:nvPr/>
          </p:nvSpPr>
          <p:spPr>
            <a:xfrm>
              <a:off x="830863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9"/>
            <p:cNvSpPr/>
            <p:nvPr/>
          </p:nvSpPr>
          <p:spPr>
            <a:xfrm>
              <a:off x="839090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9"/>
            <p:cNvSpPr/>
            <p:nvPr/>
          </p:nvSpPr>
          <p:spPr>
            <a:xfrm>
              <a:off x="2962660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9"/>
            <p:cNvSpPr/>
            <p:nvPr/>
          </p:nvSpPr>
          <p:spPr>
            <a:xfrm>
              <a:off x="2962660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9"/>
            <p:cNvSpPr/>
            <p:nvPr/>
          </p:nvSpPr>
          <p:spPr>
            <a:xfrm>
              <a:off x="2962660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9"/>
            <p:cNvSpPr/>
            <p:nvPr/>
          </p:nvSpPr>
          <p:spPr>
            <a:xfrm>
              <a:off x="2962660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9"/>
            <p:cNvSpPr/>
            <p:nvPr/>
          </p:nvSpPr>
          <p:spPr>
            <a:xfrm>
              <a:off x="2954433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9"/>
            <p:cNvSpPr/>
            <p:nvPr/>
          </p:nvSpPr>
          <p:spPr>
            <a:xfrm>
              <a:off x="2954433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9"/>
            <p:cNvSpPr/>
            <p:nvPr/>
          </p:nvSpPr>
          <p:spPr>
            <a:xfrm>
              <a:off x="2962660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9"/>
            <p:cNvSpPr/>
            <p:nvPr/>
          </p:nvSpPr>
          <p:spPr>
            <a:xfrm>
              <a:off x="2954433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9"/>
            <p:cNvSpPr/>
            <p:nvPr/>
          </p:nvSpPr>
          <p:spPr>
            <a:xfrm>
              <a:off x="2962660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9"/>
            <p:cNvSpPr/>
            <p:nvPr/>
          </p:nvSpPr>
          <p:spPr>
            <a:xfrm>
              <a:off x="349250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9"/>
            <p:cNvSpPr/>
            <p:nvPr/>
          </p:nvSpPr>
          <p:spPr>
            <a:xfrm>
              <a:off x="349250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9"/>
            <p:cNvSpPr/>
            <p:nvPr/>
          </p:nvSpPr>
          <p:spPr>
            <a:xfrm>
              <a:off x="349250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9"/>
            <p:cNvSpPr/>
            <p:nvPr/>
          </p:nvSpPr>
          <p:spPr>
            <a:xfrm>
              <a:off x="349250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9"/>
            <p:cNvSpPr/>
            <p:nvPr/>
          </p:nvSpPr>
          <p:spPr>
            <a:xfrm>
              <a:off x="3484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9"/>
            <p:cNvSpPr/>
            <p:nvPr/>
          </p:nvSpPr>
          <p:spPr>
            <a:xfrm>
              <a:off x="3484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9"/>
            <p:cNvSpPr/>
            <p:nvPr/>
          </p:nvSpPr>
          <p:spPr>
            <a:xfrm>
              <a:off x="349250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9"/>
            <p:cNvSpPr/>
            <p:nvPr/>
          </p:nvSpPr>
          <p:spPr>
            <a:xfrm>
              <a:off x="348428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9"/>
            <p:cNvSpPr/>
            <p:nvPr/>
          </p:nvSpPr>
          <p:spPr>
            <a:xfrm>
              <a:off x="5615245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9"/>
            <p:cNvSpPr/>
            <p:nvPr/>
          </p:nvSpPr>
          <p:spPr>
            <a:xfrm>
              <a:off x="5615245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9"/>
            <p:cNvSpPr/>
            <p:nvPr/>
          </p:nvSpPr>
          <p:spPr>
            <a:xfrm>
              <a:off x="5615245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9"/>
            <p:cNvSpPr/>
            <p:nvPr/>
          </p:nvSpPr>
          <p:spPr>
            <a:xfrm>
              <a:off x="5615245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9"/>
            <p:cNvSpPr/>
            <p:nvPr/>
          </p:nvSpPr>
          <p:spPr>
            <a:xfrm>
              <a:off x="560701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9"/>
            <p:cNvSpPr/>
            <p:nvPr/>
          </p:nvSpPr>
          <p:spPr>
            <a:xfrm>
              <a:off x="5607019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9"/>
            <p:cNvSpPr/>
            <p:nvPr/>
          </p:nvSpPr>
          <p:spPr>
            <a:xfrm>
              <a:off x="5615245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9"/>
            <p:cNvSpPr/>
            <p:nvPr/>
          </p:nvSpPr>
          <p:spPr>
            <a:xfrm>
              <a:off x="5607019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9"/>
            <p:cNvSpPr/>
            <p:nvPr/>
          </p:nvSpPr>
          <p:spPr>
            <a:xfrm>
              <a:off x="5615245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9"/>
            <p:cNvSpPr/>
            <p:nvPr/>
          </p:nvSpPr>
          <p:spPr>
            <a:xfrm>
              <a:off x="560701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9"/>
            <p:cNvSpPr/>
            <p:nvPr/>
          </p:nvSpPr>
          <p:spPr>
            <a:xfrm>
              <a:off x="6146049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9"/>
            <p:cNvSpPr/>
            <p:nvPr/>
          </p:nvSpPr>
          <p:spPr>
            <a:xfrm>
              <a:off x="6146049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9"/>
            <p:cNvSpPr/>
            <p:nvPr/>
          </p:nvSpPr>
          <p:spPr>
            <a:xfrm>
              <a:off x="6146049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9"/>
            <p:cNvSpPr/>
            <p:nvPr/>
          </p:nvSpPr>
          <p:spPr>
            <a:xfrm>
              <a:off x="6146049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9"/>
            <p:cNvSpPr/>
            <p:nvPr/>
          </p:nvSpPr>
          <p:spPr>
            <a:xfrm>
              <a:off x="613782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9"/>
            <p:cNvSpPr/>
            <p:nvPr/>
          </p:nvSpPr>
          <p:spPr>
            <a:xfrm>
              <a:off x="613782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9"/>
            <p:cNvSpPr/>
            <p:nvPr/>
          </p:nvSpPr>
          <p:spPr>
            <a:xfrm>
              <a:off x="6146049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9"/>
            <p:cNvSpPr/>
            <p:nvPr/>
          </p:nvSpPr>
          <p:spPr>
            <a:xfrm>
              <a:off x="613782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9"/>
            <p:cNvSpPr/>
            <p:nvPr/>
          </p:nvSpPr>
          <p:spPr>
            <a:xfrm>
              <a:off x="6146049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9"/>
            <p:cNvSpPr/>
            <p:nvPr/>
          </p:nvSpPr>
          <p:spPr>
            <a:xfrm>
              <a:off x="6137822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9"/>
            <p:cNvSpPr/>
            <p:nvPr/>
          </p:nvSpPr>
          <p:spPr>
            <a:xfrm>
              <a:off x="6146049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9"/>
            <p:cNvSpPr/>
            <p:nvPr/>
          </p:nvSpPr>
          <p:spPr>
            <a:xfrm>
              <a:off x="6137822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9"/>
            <p:cNvSpPr/>
            <p:nvPr/>
          </p:nvSpPr>
          <p:spPr>
            <a:xfrm>
              <a:off x="720801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9"/>
            <p:cNvSpPr/>
            <p:nvPr/>
          </p:nvSpPr>
          <p:spPr>
            <a:xfrm>
              <a:off x="720801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9"/>
            <p:cNvSpPr/>
            <p:nvPr/>
          </p:nvSpPr>
          <p:spPr>
            <a:xfrm>
              <a:off x="720801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9"/>
            <p:cNvSpPr/>
            <p:nvPr/>
          </p:nvSpPr>
          <p:spPr>
            <a:xfrm>
              <a:off x="720801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9"/>
            <p:cNvSpPr/>
            <p:nvPr/>
          </p:nvSpPr>
          <p:spPr>
            <a:xfrm>
              <a:off x="719966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9"/>
            <p:cNvSpPr/>
            <p:nvPr/>
          </p:nvSpPr>
          <p:spPr>
            <a:xfrm>
              <a:off x="719966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9"/>
            <p:cNvSpPr/>
            <p:nvPr/>
          </p:nvSpPr>
          <p:spPr>
            <a:xfrm>
              <a:off x="720801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9"/>
            <p:cNvSpPr/>
            <p:nvPr/>
          </p:nvSpPr>
          <p:spPr>
            <a:xfrm>
              <a:off x="719966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9"/>
            <p:cNvSpPr/>
            <p:nvPr/>
          </p:nvSpPr>
          <p:spPr>
            <a:xfrm>
              <a:off x="720801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9"/>
            <p:cNvSpPr/>
            <p:nvPr/>
          </p:nvSpPr>
          <p:spPr>
            <a:xfrm>
              <a:off x="719966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9"/>
            <p:cNvSpPr/>
            <p:nvPr/>
          </p:nvSpPr>
          <p:spPr>
            <a:xfrm>
              <a:off x="7208013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9"/>
            <p:cNvSpPr/>
            <p:nvPr/>
          </p:nvSpPr>
          <p:spPr>
            <a:xfrm>
              <a:off x="7199667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9"/>
            <p:cNvSpPr/>
            <p:nvPr/>
          </p:nvSpPr>
          <p:spPr>
            <a:xfrm>
              <a:off x="7208013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9"/>
            <p:cNvSpPr/>
            <p:nvPr/>
          </p:nvSpPr>
          <p:spPr>
            <a:xfrm>
              <a:off x="7199667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2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9"/>
            <p:cNvSpPr/>
            <p:nvPr/>
          </p:nvSpPr>
          <p:spPr>
            <a:xfrm>
              <a:off x="8004158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9"/>
            <p:cNvSpPr/>
            <p:nvPr/>
          </p:nvSpPr>
          <p:spPr>
            <a:xfrm>
              <a:off x="8004158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9"/>
            <p:cNvSpPr/>
            <p:nvPr/>
          </p:nvSpPr>
          <p:spPr>
            <a:xfrm>
              <a:off x="8004158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9"/>
            <p:cNvSpPr/>
            <p:nvPr/>
          </p:nvSpPr>
          <p:spPr>
            <a:xfrm>
              <a:off x="8004158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9"/>
            <p:cNvSpPr/>
            <p:nvPr/>
          </p:nvSpPr>
          <p:spPr>
            <a:xfrm>
              <a:off x="799593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9"/>
            <p:cNvSpPr/>
            <p:nvPr/>
          </p:nvSpPr>
          <p:spPr>
            <a:xfrm>
              <a:off x="7995931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9"/>
            <p:cNvSpPr/>
            <p:nvPr/>
          </p:nvSpPr>
          <p:spPr>
            <a:xfrm>
              <a:off x="8004158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9"/>
            <p:cNvSpPr/>
            <p:nvPr/>
          </p:nvSpPr>
          <p:spPr>
            <a:xfrm>
              <a:off x="7995931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9"/>
            <p:cNvSpPr/>
            <p:nvPr/>
          </p:nvSpPr>
          <p:spPr>
            <a:xfrm>
              <a:off x="90642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9"/>
            <p:cNvSpPr/>
            <p:nvPr/>
          </p:nvSpPr>
          <p:spPr>
            <a:xfrm>
              <a:off x="90642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9"/>
            <p:cNvSpPr/>
            <p:nvPr/>
          </p:nvSpPr>
          <p:spPr>
            <a:xfrm>
              <a:off x="90642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9"/>
            <p:cNvSpPr/>
            <p:nvPr/>
          </p:nvSpPr>
          <p:spPr>
            <a:xfrm>
              <a:off x="90642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9"/>
            <p:cNvSpPr/>
            <p:nvPr/>
          </p:nvSpPr>
          <p:spPr>
            <a:xfrm>
              <a:off x="4554354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9"/>
            <p:cNvSpPr/>
            <p:nvPr/>
          </p:nvSpPr>
          <p:spPr>
            <a:xfrm>
              <a:off x="4554354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9"/>
            <p:cNvSpPr/>
            <p:nvPr/>
          </p:nvSpPr>
          <p:spPr>
            <a:xfrm>
              <a:off x="4554354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9"/>
            <p:cNvSpPr/>
            <p:nvPr/>
          </p:nvSpPr>
          <p:spPr>
            <a:xfrm>
              <a:off x="4554354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9"/>
            <p:cNvSpPr/>
            <p:nvPr/>
          </p:nvSpPr>
          <p:spPr>
            <a:xfrm>
              <a:off x="4546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9"/>
            <p:cNvSpPr/>
            <p:nvPr/>
          </p:nvSpPr>
          <p:spPr>
            <a:xfrm>
              <a:off x="4546128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9"/>
            <p:cNvSpPr/>
            <p:nvPr/>
          </p:nvSpPr>
          <p:spPr>
            <a:xfrm>
              <a:off x="4554354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9"/>
            <p:cNvSpPr/>
            <p:nvPr/>
          </p:nvSpPr>
          <p:spPr>
            <a:xfrm>
              <a:off x="4546128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9"/>
            <p:cNvSpPr/>
            <p:nvPr/>
          </p:nvSpPr>
          <p:spPr>
            <a:xfrm>
              <a:off x="4554354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9"/>
            <p:cNvSpPr/>
            <p:nvPr/>
          </p:nvSpPr>
          <p:spPr>
            <a:xfrm>
              <a:off x="4546128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9"/>
            <p:cNvSpPr/>
            <p:nvPr/>
          </p:nvSpPr>
          <p:spPr>
            <a:xfrm>
              <a:off x="6942432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9"/>
            <p:cNvSpPr/>
            <p:nvPr/>
          </p:nvSpPr>
          <p:spPr>
            <a:xfrm>
              <a:off x="6942432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9"/>
            <p:cNvSpPr/>
            <p:nvPr/>
          </p:nvSpPr>
          <p:spPr>
            <a:xfrm>
              <a:off x="6942432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9"/>
            <p:cNvSpPr/>
            <p:nvPr/>
          </p:nvSpPr>
          <p:spPr>
            <a:xfrm>
              <a:off x="6934205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9"/>
            <p:cNvSpPr/>
            <p:nvPr/>
          </p:nvSpPr>
          <p:spPr>
            <a:xfrm>
              <a:off x="6934205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9"/>
            <p:cNvSpPr/>
            <p:nvPr/>
          </p:nvSpPr>
          <p:spPr>
            <a:xfrm>
              <a:off x="6942432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9"/>
            <p:cNvSpPr/>
            <p:nvPr/>
          </p:nvSpPr>
          <p:spPr>
            <a:xfrm>
              <a:off x="6934205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9"/>
            <p:cNvSpPr/>
            <p:nvPr/>
          </p:nvSpPr>
          <p:spPr>
            <a:xfrm>
              <a:off x="6942432" y="101244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9"/>
            <p:cNvSpPr/>
            <p:nvPr/>
          </p:nvSpPr>
          <p:spPr>
            <a:xfrm>
              <a:off x="6934205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9"/>
            <p:cNvSpPr/>
            <p:nvPr/>
          </p:nvSpPr>
          <p:spPr>
            <a:xfrm>
              <a:off x="6934205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9"/>
            <p:cNvSpPr/>
            <p:nvPr/>
          </p:nvSpPr>
          <p:spPr>
            <a:xfrm>
              <a:off x="6942432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9"/>
            <p:cNvSpPr/>
            <p:nvPr/>
          </p:nvSpPr>
          <p:spPr>
            <a:xfrm>
              <a:off x="6942432" y="159117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9"/>
            <p:cNvSpPr/>
            <p:nvPr/>
          </p:nvSpPr>
          <p:spPr>
            <a:xfrm>
              <a:off x="6942432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9"/>
            <p:cNvSpPr/>
            <p:nvPr/>
          </p:nvSpPr>
          <p:spPr>
            <a:xfrm>
              <a:off x="6934205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9"/>
            <p:cNvSpPr/>
            <p:nvPr/>
          </p:nvSpPr>
          <p:spPr>
            <a:xfrm>
              <a:off x="4819935" y="206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9"/>
            <p:cNvSpPr/>
            <p:nvPr/>
          </p:nvSpPr>
          <p:spPr>
            <a:xfrm>
              <a:off x="4819935" y="14435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9"/>
            <p:cNvSpPr/>
            <p:nvPr/>
          </p:nvSpPr>
          <p:spPr>
            <a:xfrm>
              <a:off x="4819935" y="289572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9"/>
            <p:cNvSpPr/>
            <p:nvPr/>
          </p:nvSpPr>
          <p:spPr>
            <a:xfrm>
              <a:off x="4811589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9"/>
            <p:cNvSpPr/>
            <p:nvPr/>
          </p:nvSpPr>
          <p:spPr>
            <a:xfrm>
              <a:off x="4811589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9"/>
            <p:cNvSpPr/>
            <p:nvPr/>
          </p:nvSpPr>
          <p:spPr>
            <a:xfrm>
              <a:off x="4819935" y="723083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9"/>
            <p:cNvSpPr/>
            <p:nvPr/>
          </p:nvSpPr>
          <p:spPr>
            <a:xfrm>
              <a:off x="4811589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40" y="617"/>
                    <a:pt x="86" y="517"/>
                    <a:pt x="86" y="348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9"/>
            <p:cNvSpPr/>
            <p:nvPr/>
          </p:nvSpPr>
          <p:spPr>
            <a:xfrm>
              <a:off x="4819935" y="1012448"/>
              <a:ext cx="25753" cy="78213"/>
            </a:xfrm>
            <a:custGeom>
              <a:avLst/>
              <a:gdLst/>
              <a:ahLst/>
              <a:cxnLst/>
              <a:rect l="l" t="t" r="r" b="b"/>
              <a:pathLst>
                <a:path w="216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9"/>
            <p:cNvSpPr/>
            <p:nvPr/>
          </p:nvSpPr>
          <p:spPr>
            <a:xfrm>
              <a:off x="4811589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24" y="610"/>
                  </a:cubicBezTo>
                  <a:cubicBezTo>
                    <a:pt x="140" y="610"/>
                    <a:pt x="86" y="517"/>
                    <a:pt x="86" y="348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8"/>
                  </a:cubicBezTo>
                  <a:cubicBezTo>
                    <a:pt x="1" y="563"/>
                    <a:pt x="86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9"/>
            <p:cNvSpPr/>
            <p:nvPr/>
          </p:nvSpPr>
          <p:spPr>
            <a:xfrm>
              <a:off x="4811589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6" y="678"/>
                    <a:pt x="217" y="678"/>
                  </a:cubicBezTo>
                  <a:cubicBezTo>
                    <a:pt x="363" y="678"/>
                    <a:pt x="448" y="555"/>
                    <a:pt x="448" y="332"/>
                  </a:cubicBezTo>
                  <a:cubicBezTo>
                    <a:pt x="448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9"/>
            <p:cNvSpPr/>
            <p:nvPr/>
          </p:nvSpPr>
          <p:spPr>
            <a:xfrm>
              <a:off x="5880707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9"/>
            <p:cNvSpPr/>
            <p:nvPr/>
          </p:nvSpPr>
          <p:spPr>
            <a:xfrm>
              <a:off x="5880707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9"/>
            <p:cNvSpPr/>
            <p:nvPr/>
          </p:nvSpPr>
          <p:spPr>
            <a:xfrm>
              <a:off x="5880707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9"/>
            <p:cNvSpPr/>
            <p:nvPr/>
          </p:nvSpPr>
          <p:spPr>
            <a:xfrm>
              <a:off x="5872480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9"/>
            <p:cNvSpPr/>
            <p:nvPr/>
          </p:nvSpPr>
          <p:spPr>
            <a:xfrm>
              <a:off x="5872480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9"/>
            <p:cNvSpPr/>
            <p:nvPr/>
          </p:nvSpPr>
          <p:spPr>
            <a:xfrm>
              <a:off x="5880707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9"/>
            <p:cNvSpPr/>
            <p:nvPr/>
          </p:nvSpPr>
          <p:spPr>
            <a:xfrm>
              <a:off x="5872480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9"/>
            <p:cNvSpPr/>
            <p:nvPr/>
          </p:nvSpPr>
          <p:spPr>
            <a:xfrm>
              <a:off x="5880707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9"/>
            <p:cNvSpPr/>
            <p:nvPr/>
          </p:nvSpPr>
          <p:spPr>
            <a:xfrm>
              <a:off x="5872480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9"/>
            <p:cNvSpPr/>
            <p:nvPr/>
          </p:nvSpPr>
          <p:spPr>
            <a:xfrm>
              <a:off x="5872480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9"/>
            <p:cNvSpPr/>
            <p:nvPr/>
          </p:nvSpPr>
          <p:spPr>
            <a:xfrm>
              <a:off x="5880707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4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9"/>
            <p:cNvSpPr/>
            <p:nvPr/>
          </p:nvSpPr>
          <p:spPr>
            <a:xfrm>
              <a:off x="5880707" y="159117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4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9"/>
            <p:cNvSpPr/>
            <p:nvPr/>
          </p:nvSpPr>
          <p:spPr>
            <a:xfrm>
              <a:off x="7473355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9"/>
            <p:cNvSpPr/>
            <p:nvPr/>
          </p:nvSpPr>
          <p:spPr>
            <a:xfrm>
              <a:off x="7473355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9"/>
            <p:cNvSpPr/>
            <p:nvPr/>
          </p:nvSpPr>
          <p:spPr>
            <a:xfrm>
              <a:off x="7473355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9"/>
            <p:cNvSpPr/>
            <p:nvPr/>
          </p:nvSpPr>
          <p:spPr>
            <a:xfrm>
              <a:off x="7465128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9"/>
            <p:cNvSpPr/>
            <p:nvPr/>
          </p:nvSpPr>
          <p:spPr>
            <a:xfrm>
              <a:off x="7465128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9"/>
            <p:cNvSpPr/>
            <p:nvPr/>
          </p:nvSpPr>
          <p:spPr>
            <a:xfrm>
              <a:off x="7473355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9"/>
            <p:cNvSpPr/>
            <p:nvPr/>
          </p:nvSpPr>
          <p:spPr>
            <a:xfrm>
              <a:off x="7465128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9"/>
            <p:cNvSpPr/>
            <p:nvPr/>
          </p:nvSpPr>
          <p:spPr>
            <a:xfrm>
              <a:off x="7473355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9"/>
            <p:cNvSpPr/>
            <p:nvPr/>
          </p:nvSpPr>
          <p:spPr>
            <a:xfrm>
              <a:off x="7465128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9"/>
            <p:cNvSpPr/>
            <p:nvPr/>
          </p:nvSpPr>
          <p:spPr>
            <a:xfrm>
              <a:off x="7465128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9"/>
            <p:cNvSpPr/>
            <p:nvPr/>
          </p:nvSpPr>
          <p:spPr>
            <a:xfrm>
              <a:off x="7473355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9"/>
            <p:cNvSpPr/>
            <p:nvPr/>
          </p:nvSpPr>
          <p:spPr>
            <a:xfrm>
              <a:off x="7473355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9"/>
            <p:cNvSpPr/>
            <p:nvPr/>
          </p:nvSpPr>
          <p:spPr>
            <a:xfrm>
              <a:off x="7473355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9"/>
            <p:cNvSpPr/>
            <p:nvPr/>
          </p:nvSpPr>
          <p:spPr>
            <a:xfrm>
              <a:off x="322716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9"/>
            <p:cNvSpPr/>
            <p:nvPr/>
          </p:nvSpPr>
          <p:spPr>
            <a:xfrm>
              <a:off x="322716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9"/>
            <p:cNvSpPr/>
            <p:nvPr/>
          </p:nvSpPr>
          <p:spPr>
            <a:xfrm>
              <a:off x="3227168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9"/>
            <p:cNvSpPr/>
            <p:nvPr/>
          </p:nvSpPr>
          <p:spPr>
            <a:xfrm>
              <a:off x="3227168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9"/>
            <p:cNvSpPr/>
            <p:nvPr/>
          </p:nvSpPr>
          <p:spPr>
            <a:xfrm>
              <a:off x="3219775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9"/>
            <p:cNvSpPr/>
            <p:nvPr/>
          </p:nvSpPr>
          <p:spPr>
            <a:xfrm>
              <a:off x="3219775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9"/>
            <p:cNvSpPr/>
            <p:nvPr/>
          </p:nvSpPr>
          <p:spPr>
            <a:xfrm>
              <a:off x="3227168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9"/>
            <p:cNvSpPr/>
            <p:nvPr/>
          </p:nvSpPr>
          <p:spPr>
            <a:xfrm>
              <a:off x="3219775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9"/>
            <p:cNvSpPr/>
            <p:nvPr/>
          </p:nvSpPr>
          <p:spPr>
            <a:xfrm>
              <a:off x="3227168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9"/>
            <p:cNvSpPr/>
            <p:nvPr/>
          </p:nvSpPr>
          <p:spPr>
            <a:xfrm>
              <a:off x="3757971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9"/>
            <p:cNvSpPr/>
            <p:nvPr/>
          </p:nvSpPr>
          <p:spPr>
            <a:xfrm>
              <a:off x="3757971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9"/>
            <p:cNvSpPr/>
            <p:nvPr/>
          </p:nvSpPr>
          <p:spPr>
            <a:xfrm>
              <a:off x="3757971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9"/>
            <p:cNvSpPr/>
            <p:nvPr/>
          </p:nvSpPr>
          <p:spPr>
            <a:xfrm>
              <a:off x="3757971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9"/>
            <p:cNvSpPr/>
            <p:nvPr/>
          </p:nvSpPr>
          <p:spPr>
            <a:xfrm>
              <a:off x="3749744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9"/>
            <p:cNvSpPr/>
            <p:nvPr/>
          </p:nvSpPr>
          <p:spPr>
            <a:xfrm>
              <a:off x="3749744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9"/>
            <p:cNvSpPr/>
            <p:nvPr/>
          </p:nvSpPr>
          <p:spPr>
            <a:xfrm>
              <a:off x="3757971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9"/>
            <p:cNvSpPr/>
            <p:nvPr/>
          </p:nvSpPr>
          <p:spPr>
            <a:xfrm>
              <a:off x="3749744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9"/>
            <p:cNvSpPr/>
            <p:nvPr/>
          </p:nvSpPr>
          <p:spPr>
            <a:xfrm>
              <a:off x="3757971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9"/>
            <p:cNvSpPr/>
            <p:nvPr/>
          </p:nvSpPr>
          <p:spPr>
            <a:xfrm>
              <a:off x="428889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9"/>
            <p:cNvSpPr/>
            <p:nvPr/>
          </p:nvSpPr>
          <p:spPr>
            <a:xfrm>
              <a:off x="428889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9"/>
            <p:cNvSpPr/>
            <p:nvPr/>
          </p:nvSpPr>
          <p:spPr>
            <a:xfrm>
              <a:off x="428889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9"/>
            <p:cNvSpPr/>
            <p:nvPr/>
          </p:nvSpPr>
          <p:spPr>
            <a:xfrm>
              <a:off x="428889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9"/>
            <p:cNvSpPr/>
            <p:nvPr/>
          </p:nvSpPr>
          <p:spPr>
            <a:xfrm>
              <a:off x="4280666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9"/>
            <p:cNvSpPr/>
            <p:nvPr/>
          </p:nvSpPr>
          <p:spPr>
            <a:xfrm>
              <a:off x="4280666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9"/>
            <p:cNvSpPr/>
            <p:nvPr/>
          </p:nvSpPr>
          <p:spPr>
            <a:xfrm>
              <a:off x="428889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9"/>
            <p:cNvSpPr/>
            <p:nvPr/>
          </p:nvSpPr>
          <p:spPr>
            <a:xfrm>
              <a:off x="4280666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9"/>
            <p:cNvSpPr/>
            <p:nvPr/>
          </p:nvSpPr>
          <p:spPr>
            <a:xfrm>
              <a:off x="428889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9"/>
            <p:cNvSpPr/>
            <p:nvPr/>
          </p:nvSpPr>
          <p:spPr>
            <a:xfrm>
              <a:off x="5349903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9"/>
            <p:cNvSpPr/>
            <p:nvPr/>
          </p:nvSpPr>
          <p:spPr>
            <a:xfrm>
              <a:off x="5349903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9"/>
            <p:cNvSpPr/>
            <p:nvPr/>
          </p:nvSpPr>
          <p:spPr>
            <a:xfrm>
              <a:off x="5349903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9"/>
            <p:cNvSpPr/>
            <p:nvPr/>
          </p:nvSpPr>
          <p:spPr>
            <a:xfrm>
              <a:off x="5349903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1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9"/>
            <p:cNvSpPr/>
            <p:nvPr/>
          </p:nvSpPr>
          <p:spPr>
            <a:xfrm>
              <a:off x="5341557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40"/>
                  </a:cubicBezTo>
                  <a:cubicBezTo>
                    <a:pt x="355" y="509"/>
                    <a:pt x="317" y="609"/>
                    <a:pt x="224" y="609"/>
                  </a:cubicBezTo>
                  <a:cubicBezTo>
                    <a:pt x="140" y="609"/>
                    <a:pt x="86" y="517"/>
                    <a:pt x="86" y="347"/>
                  </a:cubicBezTo>
                  <a:cubicBezTo>
                    <a:pt x="86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93" y="679"/>
                    <a:pt x="217" y="679"/>
                  </a:cubicBezTo>
                  <a:cubicBezTo>
                    <a:pt x="363" y="679"/>
                    <a:pt x="448" y="556"/>
                    <a:pt x="448" y="332"/>
                  </a:cubicBezTo>
                  <a:cubicBezTo>
                    <a:pt x="448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9"/>
            <p:cNvSpPr/>
            <p:nvPr/>
          </p:nvSpPr>
          <p:spPr>
            <a:xfrm>
              <a:off x="5341557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7" y="62"/>
                    <a:pt x="355" y="162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62"/>
                    <a:pt x="224" y="62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9"/>
            <p:cNvSpPr/>
            <p:nvPr/>
          </p:nvSpPr>
          <p:spPr>
            <a:xfrm>
              <a:off x="5349903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1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9"/>
            <p:cNvSpPr/>
            <p:nvPr/>
          </p:nvSpPr>
          <p:spPr>
            <a:xfrm>
              <a:off x="5341557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9"/>
                  </a:cubicBezTo>
                  <a:cubicBezTo>
                    <a:pt x="355" y="509"/>
                    <a:pt x="317" y="617"/>
                    <a:pt x="224" y="617"/>
                  </a:cubicBezTo>
                  <a:cubicBezTo>
                    <a:pt x="140" y="617"/>
                    <a:pt x="86" y="517"/>
                    <a:pt x="86" y="347"/>
                  </a:cubicBezTo>
                  <a:cubicBezTo>
                    <a:pt x="86" y="170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93" y="686"/>
                    <a:pt x="217" y="686"/>
                  </a:cubicBezTo>
                  <a:cubicBezTo>
                    <a:pt x="363" y="686"/>
                    <a:pt x="448" y="563"/>
                    <a:pt x="448" y="339"/>
                  </a:cubicBezTo>
                  <a:cubicBezTo>
                    <a:pt x="448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9"/>
            <p:cNvSpPr/>
            <p:nvPr/>
          </p:nvSpPr>
          <p:spPr>
            <a:xfrm>
              <a:off x="5349903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1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9"/>
            <p:cNvSpPr/>
            <p:nvPr/>
          </p:nvSpPr>
          <p:spPr>
            <a:xfrm>
              <a:off x="5341557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7" y="70"/>
                    <a:pt x="355" y="170"/>
                    <a:pt x="355" y="331"/>
                  </a:cubicBezTo>
                  <a:cubicBezTo>
                    <a:pt x="355" y="501"/>
                    <a:pt x="317" y="609"/>
                    <a:pt x="224" y="609"/>
                  </a:cubicBezTo>
                  <a:cubicBezTo>
                    <a:pt x="140" y="609"/>
                    <a:pt x="86" y="509"/>
                    <a:pt x="86" y="339"/>
                  </a:cubicBezTo>
                  <a:cubicBezTo>
                    <a:pt x="86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93" y="678"/>
                    <a:pt x="217" y="678"/>
                  </a:cubicBezTo>
                  <a:cubicBezTo>
                    <a:pt x="363" y="678"/>
                    <a:pt x="448" y="555"/>
                    <a:pt x="448" y="331"/>
                  </a:cubicBezTo>
                  <a:cubicBezTo>
                    <a:pt x="448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9"/>
            <p:cNvSpPr/>
            <p:nvPr/>
          </p:nvSpPr>
          <p:spPr>
            <a:xfrm>
              <a:off x="6411510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9"/>
            <p:cNvSpPr/>
            <p:nvPr/>
          </p:nvSpPr>
          <p:spPr>
            <a:xfrm>
              <a:off x="6411510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9"/>
            <p:cNvSpPr/>
            <p:nvPr/>
          </p:nvSpPr>
          <p:spPr>
            <a:xfrm>
              <a:off x="6411510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9"/>
            <p:cNvSpPr/>
            <p:nvPr/>
          </p:nvSpPr>
          <p:spPr>
            <a:xfrm>
              <a:off x="6411510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9"/>
            <p:cNvSpPr/>
            <p:nvPr/>
          </p:nvSpPr>
          <p:spPr>
            <a:xfrm>
              <a:off x="640328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9"/>
            <p:cNvSpPr/>
            <p:nvPr/>
          </p:nvSpPr>
          <p:spPr>
            <a:xfrm>
              <a:off x="640328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9"/>
            <p:cNvSpPr/>
            <p:nvPr/>
          </p:nvSpPr>
          <p:spPr>
            <a:xfrm>
              <a:off x="6411510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9"/>
            <p:cNvSpPr/>
            <p:nvPr/>
          </p:nvSpPr>
          <p:spPr>
            <a:xfrm>
              <a:off x="6403283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16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9"/>
            <p:cNvSpPr/>
            <p:nvPr/>
          </p:nvSpPr>
          <p:spPr>
            <a:xfrm>
              <a:off x="6411510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39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6" y="663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9"/>
            <p:cNvSpPr/>
            <p:nvPr/>
          </p:nvSpPr>
          <p:spPr>
            <a:xfrm>
              <a:off x="6403283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9"/>
            <p:cNvSpPr/>
            <p:nvPr/>
          </p:nvSpPr>
          <p:spPr>
            <a:xfrm>
              <a:off x="6411510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9"/>
            <p:cNvSpPr/>
            <p:nvPr/>
          </p:nvSpPr>
          <p:spPr>
            <a:xfrm>
              <a:off x="6403283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9"/>
            <p:cNvSpPr/>
            <p:nvPr/>
          </p:nvSpPr>
          <p:spPr>
            <a:xfrm>
              <a:off x="6411510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9"/>
            <p:cNvSpPr/>
            <p:nvPr/>
          </p:nvSpPr>
          <p:spPr>
            <a:xfrm>
              <a:off x="6403283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9"/>
            <p:cNvSpPr/>
            <p:nvPr/>
          </p:nvSpPr>
          <p:spPr>
            <a:xfrm>
              <a:off x="826878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9"/>
            <p:cNvSpPr/>
            <p:nvPr/>
          </p:nvSpPr>
          <p:spPr>
            <a:xfrm>
              <a:off x="826878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9"/>
            <p:cNvSpPr/>
            <p:nvPr/>
          </p:nvSpPr>
          <p:spPr>
            <a:xfrm>
              <a:off x="826878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9"/>
            <p:cNvSpPr/>
            <p:nvPr/>
          </p:nvSpPr>
          <p:spPr>
            <a:xfrm>
              <a:off x="826878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9"/>
            <p:cNvSpPr/>
            <p:nvPr/>
          </p:nvSpPr>
          <p:spPr>
            <a:xfrm>
              <a:off x="826139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9"/>
            <p:cNvSpPr/>
            <p:nvPr/>
          </p:nvSpPr>
          <p:spPr>
            <a:xfrm>
              <a:off x="826139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9"/>
            <p:cNvSpPr/>
            <p:nvPr/>
          </p:nvSpPr>
          <p:spPr>
            <a:xfrm>
              <a:off x="826878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9"/>
            <p:cNvSpPr/>
            <p:nvPr/>
          </p:nvSpPr>
          <p:spPr>
            <a:xfrm>
              <a:off x="826139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9"/>
            <p:cNvSpPr/>
            <p:nvPr/>
          </p:nvSpPr>
          <p:spPr>
            <a:xfrm>
              <a:off x="2697199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9"/>
            <p:cNvSpPr/>
            <p:nvPr/>
          </p:nvSpPr>
          <p:spPr>
            <a:xfrm>
              <a:off x="2697199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9"/>
            <p:cNvSpPr/>
            <p:nvPr/>
          </p:nvSpPr>
          <p:spPr>
            <a:xfrm>
              <a:off x="2697199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9"/>
            <p:cNvSpPr/>
            <p:nvPr/>
          </p:nvSpPr>
          <p:spPr>
            <a:xfrm>
              <a:off x="2697199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9"/>
            <p:cNvSpPr/>
            <p:nvPr/>
          </p:nvSpPr>
          <p:spPr>
            <a:xfrm>
              <a:off x="2688972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9"/>
            <p:cNvSpPr/>
            <p:nvPr/>
          </p:nvSpPr>
          <p:spPr>
            <a:xfrm>
              <a:off x="2688972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9"/>
            <p:cNvSpPr/>
            <p:nvPr/>
          </p:nvSpPr>
          <p:spPr>
            <a:xfrm>
              <a:off x="2697199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9"/>
            <p:cNvSpPr/>
            <p:nvPr/>
          </p:nvSpPr>
          <p:spPr>
            <a:xfrm>
              <a:off x="2688972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7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9"/>
            <p:cNvSpPr/>
            <p:nvPr/>
          </p:nvSpPr>
          <p:spPr>
            <a:xfrm>
              <a:off x="2697199" y="1156713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9"/>
            <p:cNvSpPr/>
            <p:nvPr/>
          </p:nvSpPr>
          <p:spPr>
            <a:xfrm>
              <a:off x="2688972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1" name="Google Shape;2921;p9"/>
          <p:cNvSpPr txBox="1">
            <a:spLocks noGrp="1"/>
          </p:cNvSpPr>
          <p:nvPr>
            <p:ph type="subTitle" idx="1"/>
          </p:nvPr>
        </p:nvSpPr>
        <p:spPr>
          <a:xfrm>
            <a:off x="1084951" y="2249027"/>
            <a:ext cx="4974300" cy="13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22" name="Google Shape;2922;p9"/>
          <p:cNvSpPr txBox="1">
            <a:spLocks noGrp="1"/>
          </p:cNvSpPr>
          <p:nvPr>
            <p:ph type="title"/>
          </p:nvPr>
        </p:nvSpPr>
        <p:spPr>
          <a:xfrm>
            <a:off x="1085099" y="1498100"/>
            <a:ext cx="4974300" cy="79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10"/>
          <p:cNvSpPr txBox="1">
            <a:spLocks noGrp="1"/>
          </p:cNvSpPr>
          <p:nvPr>
            <p:ph type="title"/>
          </p:nvPr>
        </p:nvSpPr>
        <p:spPr>
          <a:xfrm>
            <a:off x="720000" y="2454850"/>
            <a:ext cx="2945700" cy="218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>
                <a:highlight>
                  <a:schemeClr val="lt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2925" name="Google Shape;2925;p10"/>
          <p:cNvGrpSpPr/>
          <p:nvPr/>
        </p:nvGrpSpPr>
        <p:grpSpPr>
          <a:xfrm>
            <a:off x="34718" y="206"/>
            <a:ext cx="9074564" cy="4852321"/>
            <a:chOff x="34718" y="206"/>
            <a:chExt cx="9074564" cy="4852321"/>
          </a:xfrm>
        </p:grpSpPr>
        <p:sp>
          <p:nvSpPr>
            <p:cNvPr id="2926" name="Google Shape;2926;p10"/>
            <p:cNvSpPr/>
            <p:nvPr/>
          </p:nvSpPr>
          <p:spPr>
            <a:xfrm>
              <a:off x="573748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0"/>
            <p:cNvSpPr/>
            <p:nvPr/>
          </p:nvSpPr>
          <p:spPr>
            <a:xfrm>
              <a:off x="573748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0"/>
            <p:cNvSpPr/>
            <p:nvPr/>
          </p:nvSpPr>
          <p:spPr>
            <a:xfrm>
              <a:off x="573748" y="28957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0"/>
            <p:cNvSpPr/>
            <p:nvPr/>
          </p:nvSpPr>
          <p:spPr>
            <a:xfrm>
              <a:off x="565521" y="432883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62"/>
                    <a:pt x="362" y="331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0"/>
            <p:cNvSpPr/>
            <p:nvPr/>
          </p:nvSpPr>
          <p:spPr>
            <a:xfrm>
              <a:off x="565521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0"/>
            <p:cNvSpPr/>
            <p:nvPr/>
          </p:nvSpPr>
          <p:spPr>
            <a:xfrm>
              <a:off x="573748" y="72308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0"/>
            <p:cNvSpPr/>
            <p:nvPr/>
          </p:nvSpPr>
          <p:spPr>
            <a:xfrm>
              <a:off x="565521" y="86639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7"/>
                    <a:pt x="223" y="617"/>
                  </a:cubicBezTo>
                  <a:cubicBezTo>
                    <a:pt x="146" y="617"/>
                    <a:pt x="92" y="517"/>
                    <a:pt x="92" y="348"/>
                  </a:cubicBezTo>
                  <a:cubicBezTo>
                    <a:pt x="92" y="170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0"/>
            <p:cNvSpPr/>
            <p:nvPr/>
          </p:nvSpPr>
          <p:spPr>
            <a:xfrm>
              <a:off x="573748" y="101244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0"/>
            <p:cNvSpPr/>
            <p:nvPr/>
          </p:nvSpPr>
          <p:spPr>
            <a:xfrm>
              <a:off x="565521" y="115575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3" y="610"/>
                  </a:cubicBezTo>
                  <a:cubicBezTo>
                    <a:pt x="146" y="610"/>
                    <a:pt x="92" y="517"/>
                    <a:pt x="92" y="348"/>
                  </a:cubicBezTo>
                  <a:cubicBezTo>
                    <a:pt x="92" y="163"/>
                    <a:pt x="146" y="70"/>
                    <a:pt x="223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8"/>
                  </a:cubicBezTo>
                  <a:cubicBezTo>
                    <a:pt x="8" y="563"/>
                    <a:pt x="92" y="679"/>
                    <a:pt x="223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0"/>
            <p:cNvSpPr/>
            <p:nvPr/>
          </p:nvSpPr>
          <p:spPr>
            <a:xfrm>
              <a:off x="565521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3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3" y="609"/>
                  </a:cubicBezTo>
                  <a:cubicBezTo>
                    <a:pt x="146" y="609"/>
                    <a:pt x="92" y="509"/>
                    <a:pt x="92" y="339"/>
                  </a:cubicBezTo>
                  <a:cubicBezTo>
                    <a:pt x="92" y="162"/>
                    <a:pt x="146" y="70"/>
                    <a:pt x="223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2" y="678"/>
                    <a:pt x="223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0"/>
            <p:cNvSpPr/>
            <p:nvPr/>
          </p:nvSpPr>
          <p:spPr>
            <a:xfrm>
              <a:off x="853412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0"/>
            <p:cNvSpPr/>
            <p:nvPr/>
          </p:nvSpPr>
          <p:spPr>
            <a:xfrm>
              <a:off x="853412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0"/>
            <p:cNvSpPr/>
            <p:nvPr/>
          </p:nvSpPr>
          <p:spPr>
            <a:xfrm>
              <a:off x="8534126" y="28957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6" y="6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0"/>
            <p:cNvSpPr/>
            <p:nvPr/>
          </p:nvSpPr>
          <p:spPr>
            <a:xfrm>
              <a:off x="8525900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62"/>
                    <a:pt x="355" y="331"/>
                  </a:cubicBezTo>
                  <a:cubicBezTo>
                    <a:pt x="355" y="501"/>
                    <a:pt x="316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0"/>
            <p:cNvSpPr/>
            <p:nvPr/>
          </p:nvSpPr>
          <p:spPr>
            <a:xfrm>
              <a:off x="852590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16" y="610"/>
                    <a:pt x="224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8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0"/>
            <p:cNvSpPr/>
            <p:nvPr/>
          </p:nvSpPr>
          <p:spPr>
            <a:xfrm>
              <a:off x="8534126" y="72308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39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6" y="6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0"/>
            <p:cNvSpPr/>
            <p:nvPr/>
          </p:nvSpPr>
          <p:spPr>
            <a:xfrm>
              <a:off x="8799588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0"/>
            <p:cNvSpPr/>
            <p:nvPr/>
          </p:nvSpPr>
          <p:spPr>
            <a:xfrm>
              <a:off x="8799588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0"/>
            <p:cNvSpPr/>
            <p:nvPr/>
          </p:nvSpPr>
          <p:spPr>
            <a:xfrm>
              <a:off x="8799588" y="28957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0"/>
            <p:cNvSpPr/>
            <p:nvPr/>
          </p:nvSpPr>
          <p:spPr>
            <a:xfrm>
              <a:off x="8791361" y="432883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1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0"/>
            <p:cNvSpPr/>
            <p:nvPr/>
          </p:nvSpPr>
          <p:spPr>
            <a:xfrm>
              <a:off x="8791361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0"/>
            <p:cNvSpPr/>
            <p:nvPr/>
          </p:nvSpPr>
          <p:spPr>
            <a:xfrm>
              <a:off x="8799588" y="72308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0"/>
            <p:cNvSpPr/>
            <p:nvPr/>
          </p:nvSpPr>
          <p:spPr>
            <a:xfrm>
              <a:off x="8791361" y="86639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0"/>
            <p:cNvSpPr/>
            <p:nvPr/>
          </p:nvSpPr>
          <p:spPr>
            <a:xfrm>
              <a:off x="8799588" y="101244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0"/>
            <p:cNvSpPr/>
            <p:nvPr/>
          </p:nvSpPr>
          <p:spPr>
            <a:xfrm>
              <a:off x="8791361" y="115575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0"/>
                    <a:pt x="224" y="610"/>
                  </a:cubicBezTo>
                  <a:cubicBezTo>
                    <a:pt x="147" y="610"/>
                    <a:pt x="93" y="517"/>
                    <a:pt x="93" y="348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0"/>
            <p:cNvSpPr/>
            <p:nvPr/>
          </p:nvSpPr>
          <p:spPr>
            <a:xfrm>
              <a:off x="8791361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0"/>
            <p:cNvSpPr/>
            <p:nvPr/>
          </p:nvSpPr>
          <p:spPr>
            <a:xfrm>
              <a:off x="8799588" y="144703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0"/>
            <p:cNvSpPr/>
            <p:nvPr/>
          </p:nvSpPr>
          <p:spPr>
            <a:xfrm>
              <a:off x="8799588" y="159117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24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0"/>
            <p:cNvSpPr/>
            <p:nvPr/>
          </p:nvSpPr>
          <p:spPr>
            <a:xfrm>
              <a:off x="8799588" y="1736397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0"/>
            <p:cNvSpPr/>
            <p:nvPr/>
          </p:nvSpPr>
          <p:spPr>
            <a:xfrm>
              <a:off x="8791361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62"/>
                    <a:pt x="363" y="332"/>
                  </a:cubicBezTo>
                  <a:cubicBezTo>
                    <a:pt x="363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70"/>
                    <a:pt x="224" y="70"/>
                  </a:cubicBezTo>
                  <a:close/>
                  <a:moveTo>
                    <a:pt x="232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0"/>
            <p:cNvSpPr/>
            <p:nvPr/>
          </p:nvSpPr>
          <p:spPr>
            <a:xfrm>
              <a:off x="8799588" y="202576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0"/>
            <p:cNvSpPr/>
            <p:nvPr/>
          </p:nvSpPr>
          <p:spPr>
            <a:xfrm>
              <a:off x="8799588" y="217002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0"/>
            <p:cNvSpPr/>
            <p:nvPr/>
          </p:nvSpPr>
          <p:spPr>
            <a:xfrm>
              <a:off x="8791361" y="2313220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3" y="170"/>
                    <a:pt x="363" y="340"/>
                  </a:cubicBezTo>
                  <a:cubicBezTo>
                    <a:pt x="363" y="509"/>
                    <a:pt x="316" y="617"/>
                    <a:pt x="224" y="617"/>
                  </a:cubicBezTo>
                  <a:cubicBezTo>
                    <a:pt x="147" y="617"/>
                    <a:pt x="93" y="517"/>
                    <a:pt x="93" y="348"/>
                  </a:cubicBezTo>
                  <a:cubicBezTo>
                    <a:pt x="93" y="170"/>
                    <a:pt x="147" y="70"/>
                    <a:pt x="224" y="70"/>
                  </a:cubicBezTo>
                  <a:close/>
                  <a:moveTo>
                    <a:pt x="232" y="1"/>
                  </a:moveTo>
                  <a:cubicBezTo>
                    <a:pt x="101" y="1"/>
                    <a:pt x="0" y="124"/>
                    <a:pt x="0" y="348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70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32" y="1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0"/>
            <p:cNvSpPr/>
            <p:nvPr/>
          </p:nvSpPr>
          <p:spPr>
            <a:xfrm>
              <a:off x="8799588" y="2459393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0"/>
            <p:cNvSpPr/>
            <p:nvPr/>
          </p:nvSpPr>
          <p:spPr>
            <a:xfrm>
              <a:off x="8791361" y="260270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9"/>
                  </a:moveTo>
                  <a:cubicBezTo>
                    <a:pt x="316" y="69"/>
                    <a:pt x="363" y="170"/>
                    <a:pt x="363" y="339"/>
                  </a:cubicBezTo>
                  <a:cubicBezTo>
                    <a:pt x="363" y="509"/>
                    <a:pt x="316" y="609"/>
                    <a:pt x="224" y="609"/>
                  </a:cubicBezTo>
                  <a:cubicBezTo>
                    <a:pt x="147" y="609"/>
                    <a:pt x="93" y="516"/>
                    <a:pt x="93" y="347"/>
                  </a:cubicBezTo>
                  <a:cubicBezTo>
                    <a:pt x="93" y="170"/>
                    <a:pt x="147" y="69"/>
                    <a:pt x="224" y="69"/>
                  </a:cubicBezTo>
                  <a:close/>
                  <a:moveTo>
                    <a:pt x="232" y="0"/>
                  </a:moveTo>
                  <a:cubicBezTo>
                    <a:pt x="101" y="0"/>
                    <a:pt x="0" y="123"/>
                    <a:pt x="0" y="347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70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32" y="0"/>
                  </a:cubicBez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0"/>
            <p:cNvSpPr/>
            <p:nvPr/>
          </p:nvSpPr>
          <p:spPr>
            <a:xfrm>
              <a:off x="8799588" y="2748758"/>
              <a:ext cx="26826" cy="78094"/>
            </a:xfrm>
            <a:custGeom>
              <a:avLst/>
              <a:gdLst/>
              <a:ahLst/>
              <a:cxnLst/>
              <a:rect l="l" t="t" r="r" b="b"/>
              <a:pathLst>
                <a:path w="225" h="655" extrusionOk="0">
                  <a:moveTo>
                    <a:pt x="147" y="0"/>
                  </a:moveTo>
                  <a:lnTo>
                    <a:pt x="1" y="77"/>
                  </a:lnTo>
                  <a:lnTo>
                    <a:pt x="24" y="146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41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0"/>
            <p:cNvSpPr/>
            <p:nvPr/>
          </p:nvSpPr>
          <p:spPr>
            <a:xfrm>
              <a:off x="42945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0"/>
            <p:cNvSpPr/>
            <p:nvPr/>
          </p:nvSpPr>
          <p:spPr>
            <a:xfrm>
              <a:off x="42945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0"/>
            <p:cNvSpPr/>
            <p:nvPr/>
          </p:nvSpPr>
          <p:spPr>
            <a:xfrm>
              <a:off x="42945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0"/>
            <p:cNvSpPr/>
            <p:nvPr/>
          </p:nvSpPr>
          <p:spPr>
            <a:xfrm>
              <a:off x="42945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0"/>
            <p:cNvSpPr/>
            <p:nvPr/>
          </p:nvSpPr>
          <p:spPr>
            <a:xfrm>
              <a:off x="34718" y="57702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7"/>
                    <a:pt x="93" y="347"/>
                  </a:cubicBezTo>
                  <a:cubicBezTo>
                    <a:pt x="93" y="163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0"/>
            <p:cNvSpPr/>
            <p:nvPr/>
          </p:nvSpPr>
          <p:spPr>
            <a:xfrm>
              <a:off x="34718" y="722248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0"/>
            <p:cNvSpPr/>
            <p:nvPr/>
          </p:nvSpPr>
          <p:spPr>
            <a:xfrm>
              <a:off x="42945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0"/>
            <p:cNvSpPr/>
            <p:nvPr/>
          </p:nvSpPr>
          <p:spPr>
            <a:xfrm>
              <a:off x="34718" y="1010660"/>
              <a:ext cx="53295" cy="81909"/>
            </a:xfrm>
            <a:custGeom>
              <a:avLst/>
              <a:gdLst/>
              <a:ahLst/>
              <a:cxnLst/>
              <a:rect l="l" t="t" r="r" b="b"/>
              <a:pathLst>
                <a:path w="447" h="687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9"/>
                  </a:cubicBezTo>
                  <a:cubicBezTo>
                    <a:pt x="362" y="509"/>
                    <a:pt x="316" y="617"/>
                    <a:pt x="224" y="617"/>
                  </a:cubicBezTo>
                  <a:cubicBezTo>
                    <a:pt x="146" y="617"/>
                    <a:pt x="93" y="517"/>
                    <a:pt x="93" y="347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4"/>
                    <a:pt x="0" y="347"/>
                  </a:cubicBezTo>
                  <a:cubicBezTo>
                    <a:pt x="8" y="563"/>
                    <a:pt x="93" y="686"/>
                    <a:pt x="224" y="686"/>
                  </a:cubicBezTo>
                  <a:cubicBezTo>
                    <a:pt x="362" y="686"/>
                    <a:pt x="447" y="563"/>
                    <a:pt x="447" y="339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0"/>
            <p:cNvSpPr/>
            <p:nvPr/>
          </p:nvSpPr>
          <p:spPr>
            <a:xfrm>
              <a:off x="42945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0"/>
            <p:cNvSpPr/>
            <p:nvPr/>
          </p:nvSpPr>
          <p:spPr>
            <a:xfrm>
              <a:off x="34718" y="130097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0"/>
            <p:cNvSpPr/>
            <p:nvPr/>
          </p:nvSpPr>
          <p:spPr>
            <a:xfrm>
              <a:off x="42945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0"/>
            <p:cNvSpPr/>
            <p:nvPr/>
          </p:nvSpPr>
          <p:spPr>
            <a:xfrm>
              <a:off x="34718" y="159034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0"/>
            <p:cNvSpPr/>
            <p:nvPr/>
          </p:nvSpPr>
          <p:spPr>
            <a:xfrm>
              <a:off x="42945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0"/>
            <p:cNvSpPr/>
            <p:nvPr/>
          </p:nvSpPr>
          <p:spPr>
            <a:xfrm>
              <a:off x="34718" y="187970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0"/>
            <p:cNvSpPr/>
            <p:nvPr/>
          </p:nvSpPr>
          <p:spPr>
            <a:xfrm>
              <a:off x="42945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0"/>
            <p:cNvSpPr/>
            <p:nvPr/>
          </p:nvSpPr>
          <p:spPr>
            <a:xfrm>
              <a:off x="42945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16" y="147"/>
                  </a:lnTo>
                  <a:lnTo>
                    <a:pt x="131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0"/>
            <p:cNvSpPr/>
            <p:nvPr/>
          </p:nvSpPr>
          <p:spPr>
            <a:xfrm>
              <a:off x="34718" y="231322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0"/>
            <p:cNvSpPr/>
            <p:nvPr/>
          </p:nvSpPr>
          <p:spPr>
            <a:xfrm>
              <a:off x="34718" y="2458439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0"/>
            <p:cNvSpPr/>
            <p:nvPr/>
          </p:nvSpPr>
          <p:spPr>
            <a:xfrm>
              <a:off x="42945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0"/>
            <p:cNvSpPr/>
            <p:nvPr/>
          </p:nvSpPr>
          <p:spPr>
            <a:xfrm>
              <a:off x="34718" y="2747804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0"/>
            <p:cNvSpPr/>
            <p:nvPr/>
          </p:nvSpPr>
          <p:spPr>
            <a:xfrm>
              <a:off x="42945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0"/>
            <p:cNvSpPr/>
            <p:nvPr/>
          </p:nvSpPr>
          <p:spPr>
            <a:xfrm>
              <a:off x="42945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0"/>
            <p:cNvSpPr/>
            <p:nvPr/>
          </p:nvSpPr>
          <p:spPr>
            <a:xfrm>
              <a:off x="34718" y="3181315"/>
              <a:ext cx="53295" cy="81075"/>
            </a:xfrm>
            <a:custGeom>
              <a:avLst/>
              <a:gdLst/>
              <a:ahLst/>
              <a:cxnLst/>
              <a:rect l="l" t="t" r="r" b="b"/>
              <a:pathLst>
                <a:path w="447" h="680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10"/>
                    <a:pt x="316" y="610"/>
                    <a:pt x="224" y="610"/>
                  </a:cubicBezTo>
                  <a:cubicBezTo>
                    <a:pt x="146" y="610"/>
                    <a:pt x="93" y="517"/>
                    <a:pt x="93" y="348"/>
                  </a:cubicBezTo>
                  <a:cubicBezTo>
                    <a:pt x="93" y="170"/>
                    <a:pt x="146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0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0"/>
            <p:cNvSpPr/>
            <p:nvPr/>
          </p:nvSpPr>
          <p:spPr>
            <a:xfrm>
              <a:off x="34718" y="332653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32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09"/>
                    <a:pt x="93" y="339"/>
                  </a:cubicBezTo>
                  <a:cubicBezTo>
                    <a:pt x="93" y="162"/>
                    <a:pt x="146" y="70"/>
                    <a:pt x="224" y="70"/>
                  </a:cubicBezTo>
                  <a:close/>
                  <a:moveTo>
                    <a:pt x="231" y="0"/>
                  </a:moveTo>
                  <a:cubicBezTo>
                    <a:pt x="100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2"/>
                  </a:cubicBezTo>
                  <a:cubicBezTo>
                    <a:pt x="447" y="124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0"/>
            <p:cNvSpPr/>
            <p:nvPr/>
          </p:nvSpPr>
          <p:spPr>
            <a:xfrm>
              <a:off x="34718" y="347080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2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0"/>
            <p:cNvSpPr/>
            <p:nvPr/>
          </p:nvSpPr>
          <p:spPr>
            <a:xfrm>
              <a:off x="42945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0"/>
            <p:cNvSpPr/>
            <p:nvPr/>
          </p:nvSpPr>
          <p:spPr>
            <a:xfrm>
              <a:off x="42945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39"/>
                  </a:lnTo>
                  <a:lnTo>
                    <a:pt x="131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0"/>
            <p:cNvSpPr/>
            <p:nvPr/>
          </p:nvSpPr>
          <p:spPr>
            <a:xfrm>
              <a:off x="42945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6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0"/>
            <p:cNvSpPr/>
            <p:nvPr/>
          </p:nvSpPr>
          <p:spPr>
            <a:xfrm>
              <a:off x="34718" y="404953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62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0"/>
            <p:cNvSpPr/>
            <p:nvPr/>
          </p:nvSpPr>
          <p:spPr>
            <a:xfrm>
              <a:off x="42945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0"/>
            <p:cNvSpPr/>
            <p:nvPr/>
          </p:nvSpPr>
          <p:spPr>
            <a:xfrm>
              <a:off x="34718" y="4338895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0"/>
            <p:cNvSpPr/>
            <p:nvPr/>
          </p:nvSpPr>
          <p:spPr>
            <a:xfrm>
              <a:off x="42945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0"/>
            <p:cNvSpPr/>
            <p:nvPr/>
          </p:nvSpPr>
          <p:spPr>
            <a:xfrm>
              <a:off x="34718" y="4628260"/>
              <a:ext cx="53295" cy="80955"/>
            </a:xfrm>
            <a:custGeom>
              <a:avLst/>
              <a:gdLst/>
              <a:ahLst/>
              <a:cxnLst/>
              <a:rect l="l" t="t" r="r" b="b"/>
              <a:pathLst>
                <a:path w="447" h="679" extrusionOk="0">
                  <a:moveTo>
                    <a:pt x="224" y="69"/>
                  </a:moveTo>
                  <a:cubicBezTo>
                    <a:pt x="316" y="69"/>
                    <a:pt x="362" y="170"/>
                    <a:pt x="362" y="339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6" y="609"/>
                    <a:pt x="93" y="516"/>
                    <a:pt x="93" y="347"/>
                  </a:cubicBezTo>
                  <a:cubicBezTo>
                    <a:pt x="93" y="170"/>
                    <a:pt x="146" y="69"/>
                    <a:pt x="224" y="69"/>
                  </a:cubicBezTo>
                  <a:close/>
                  <a:moveTo>
                    <a:pt x="231" y="0"/>
                  </a:moveTo>
                  <a:cubicBezTo>
                    <a:pt x="100" y="0"/>
                    <a:pt x="0" y="123"/>
                    <a:pt x="0" y="339"/>
                  </a:cubicBezTo>
                  <a:cubicBezTo>
                    <a:pt x="8" y="563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0"/>
            <p:cNvSpPr/>
            <p:nvPr/>
          </p:nvSpPr>
          <p:spPr>
            <a:xfrm>
              <a:off x="42945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16" y="147"/>
                  </a:lnTo>
                  <a:lnTo>
                    <a:pt x="131" y="85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0"/>
            <p:cNvSpPr/>
            <p:nvPr/>
          </p:nvSpPr>
          <p:spPr>
            <a:xfrm>
              <a:off x="308286" y="206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0"/>
            <p:cNvSpPr/>
            <p:nvPr/>
          </p:nvSpPr>
          <p:spPr>
            <a:xfrm>
              <a:off x="308286" y="144353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0"/>
            <p:cNvSpPr/>
            <p:nvPr/>
          </p:nvSpPr>
          <p:spPr>
            <a:xfrm>
              <a:off x="308286" y="288618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0"/>
            <p:cNvSpPr/>
            <p:nvPr/>
          </p:nvSpPr>
          <p:spPr>
            <a:xfrm>
              <a:off x="308286" y="433718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0"/>
            <p:cNvSpPr/>
            <p:nvPr/>
          </p:nvSpPr>
          <p:spPr>
            <a:xfrm>
              <a:off x="300060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24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47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1" y="124"/>
                    <a:pt x="1" y="340"/>
                  </a:cubicBezTo>
                  <a:cubicBezTo>
                    <a:pt x="1" y="563"/>
                    <a:pt x="85" y="679"/>
                    <a:pt x="216" y="679"/>
                  </a:cubicBezTo>
                  <a:cubicBezTo>
                    <a:pt x="363" y="679"/>
                    <a:pt x="447" y="556"/>
                    <a:pt x="447" y="332"/>
                  </a:cubicBezTo>
                  <a:cubicBezTo>
                    <a:pt x="447" y="124"/>
                    <a:pt x="363" y="1"/>
                    <a:pt x="224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0"/>
            <p:cNvSpPr/>
            <p:nvPr/>
          </p:nvSpPr>
          <p:spPr>
            <a:xfrm>
              <a:off x="300060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0"/>
            <p:cNvSpPr/>
            <p:nvPr/>
          </p:nvSpPr>
          <p:spPr>
            <a:xfrm>
              <a:off x="308286" y="86830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0"/>
            <p:cNvSpPr/>
            <p:nvPr/>
          </p:nvSpPr>
          <p:spPr>
            <a:xfrm>
              <a:off x="300060" y="1010660"/>
              <a:ext cx="53414" cy="81909"/>
            </a:xfrm>
            <a:custGeom>
              <a:avLst/>
              <a:gdLst/>
              <a:ahLst/>
              <a:cxnLst/>
              <a:rect l="l" t="t" r="r" b="b"/>
              <a:pathLst>
                <a:path w="448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24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24"/>
                    <a:pt x="1" y="347"/>
                  </a:cubicBezTo>
                  <a:cubicBezTo>
                    <a:pt x="1" y="563"/>
                    <a:pt x="85" y="686"/>
                    <a:pt x="216" y="686"/>
                  </a:cubicBezTo>
                  <a:cubicBezTo>
                    <a:pt x="363" y="686"/>
                    <a:pt x="447" y="563"/>
                    <a:pt x="447" y="339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0"/>
            <p:cNvSpPr/>
            <p:nvPr/>
          </p:nvSpPr>
          <p:spPr>
            <a:xfrm>
              <a:off x="308286" y="1156713"/>
              <a:ext cx="25872" cy="79167"/>
            </a:xfrm>
            <a:custGeom>
              <a:avLst/>
              <a:gdLst/>
              <a:ahLst/>
              <a:cxnLst/>
              <a:rect l="l" t="t" r="r" b="b"/>
              <a:pathLst>
                <a:path w="217" h="664" extrusionOk="0">
                  <a:moveTo>
                    <a:pt x="140" y="1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2" y="663"/>
                  </a:lnTo>
                  <a:lnTo>
                    <a:pt x="217" y="663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0"/>
            <p:cNvSpPr/>
            <p:nvPr/>
          </p:nvSpPr>
          <p:spPr>
            <a:xfrm>
              <a:off x="300060" y="130097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1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0"/>
            <p:cNvSpPr/>
            <p:nvPr/>
          </p:nvSpPr>
          <p:spPr>
            <a:xfrm>
              <a:off x="308286" y="144703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0"/>
            <p:cNvSpPr/>
            <p:nvPr/>
          </p:nvSpPr>
          <p:spPr>
            <a:xfrm>
              <a:off x="300060" y="1590344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3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0"/>
            <p:cNvSpPr/>
            <p:nvPr/>
          </p:nvSpPr>
          <p:spPr>
            <a:xfrm>
              <a:off x="308286" y="1736397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0"/>
            <p:cNvSpPr/>
            <p:nvPr/>
          </p:nvSpPr>
          <p:spPr>
            <a:xfrm>
              <a:off x="300060" y="187970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24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47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1" y="116"/>
                    <a:pt x="1" y="339"/>
                  </a:cubicBezTo>
                  <a:cubicBezTo>
                    <a:pt x="1" y="555"/>
                    <a:pt x="85" y="678"/>
                    <a:pt x="216" y="678"/>
                  </a:cubicBezTo>
                  <a:cubicBezTo>
                    <a:pt x="363" y="678"/>
                    <a:pt x="447" y="555"/>
                    <a:pt x="447" y="332"/>
                  </a:cubicBezTo>
                  <a:cubicBezTo>
                    <a:pt x="447" y="124"/>
                    <a:pt x="363" y="0"/>
                    <a:pt x="224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0"/>
            <p:cNvSpPr/>
            <p:nvPr/>
          </p:nvSpPr>
          <p:spPr>
            <a:xfrm>
              <a:off x="308286" y="2025762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2" y="655"/>
                  </a:lnTo>
                  <a:lnTo>
                    <a:pt x="217" y="65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0"/>
            <p:cNvSpPr/>
            <p:nvPr/>
          </p:nvSpPr>
          <p:spPr>
            <a:xfrm>
              <a:off x="308286" y="2169909"/>
              <a:ext cx="25872" cy="78213"/>
            </a:xfrm>
            <a:custGeom>
              <a:avLst/>
              <a:gdLst/>
              <a:ahLst/>
              <a:cxnLst/>
              <a:rect l="l" t="t" r="r" b="b"/>
              <a:pathLst>
                <a:path w="217" h="656" extrusionOk="0">
                  <a:moveTo>
                    <a:pt x="140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2" y="656"/>
                  </a:lnTo>
                  <a:lnTo>
                    <a:pt x="217" y="656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0"/>
            <p:cNvSpPr/>
            <p:nvPr/>
          </p:nvSpPr>
          <p:spPr>
            <a:xfrm>
              <a:off x="839090" y="206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0"/>
            <p:cNvSpPr/>
            <p:nvPr/>
          </p:nvSpPr>
          <p:spPr>
            <a:xfrm>
              <a:off x="839090" y="144353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0"/>
            <p:cNvSpPr/>
            <p:nvPr/>
          </p:nvSpPr>
          <p:spPr>
            <a:xfrm>
              <a:off x="839090" y="288618"/>
              <a:ext cx="26826" cy="79167"/>
            </a:xfrm>
            <a:custGeom>
              <a:avLst/>
              <a:gdLst/>
              <a:ahLst/>
              <a:cxnLst/>
              <a:rect l="l" t="t" r="r" b="b"/>
              <a:pathLst>
                <a:path w="225" h="664" extrusionOk="0">
                  <a:moveTo>
                    <a:pt x="147" y="0"/>
                  </a:moveTo>
                  <a:lnTo>
                    <a:pt x="1" y="85"/>
                  </a:lnTo>
                  <a:lnTo>
                    <a:pt x="16" y="147"/>
                  </a:lnTo>
                  <a:lnTo>
                    <a:pt x="132" y="85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0"/>
            <p:cNvSpPr/>
            <p:nvPr/>
          </p:nvSpPr>
          <p:spPr>
            <a:xfrm>
              <a:off x="839090" y="433718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1"/>
                  </a:moveTo>
                  <a:lnTo>
                    <a:pt x="1" y="78"/>
                  </a:lnTo>
                  <a:lnTo>
                    <a:pt x="16" y="147"/>
                  </a:lnTo>
                  <a:lnTo>
                    <a:pt x="132" y="86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0"/>
            <p:cNvSpPr/>
            <p:nvPr/>
          </p:nvSpPr>
          <p:spPr>
            <a:xfrm>
              <a:off x="830863" y="577029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70"/>
                  </a:moveTo>
                  <a:cubicBezTo>
                    <a:pt x="316" y="70"/>
                    <a:pt x="362" y="170"/>
                    <a:pt x="362" y="340"/>
                  </a:cubicBezTo>
                  <a:cubicBezTo>
                    <a:pt x="362" y="509"/>
                    <a:pt x="316" y="609"/>
                    <a:pt x="224" y="609"/>
                  </a:cubicBezTo>
                  <a:cubicBezTo>
                    <a:pt x="147" y="609"/>
                    <a:pt x="93" y="517"/>
                    <a:pt x="93" y="347"/>
                  </a:cubicBezTo>
                  <a:cubicBezTo>
                    <a:pt x="93" y="163"/>
                    <a:pt x="147" y="70"/>
                    <a:pt x="224" y="70"/>
                  </a:cubicBezTo>
                  <a:close/>
                  <a:moveTo>
                    <a:pt x="231" y="1"/>
                  </a:moveTo>
                  <a:cubicBezTo>
                    <a:pt x="101" y="1"/>
                    <a:pt x="0" y="124"/>
                    <a:pt x="0" y="340"/>
                  </a:cubicBezTo>
                  <a:cubicBezTo>
                    <a:pt x="8" y="563"/>
                    <a:pt x="93" y="679"/>
                    <a:pt x="224" y="679"/>
                  </a:cubicBezTo>
                  <a:cubicBezTo>
                    <a:pt x="362" y="679"/>
                    <a:pt x="447" y="556"/>
                    <a:pt x="447" y="332"/>
                  </a:cubicBezTo>
                  <a:cubicBezTo>
                    <a:pt x="447" y="124"/>
                    <a:pt x="362" y="1"/>
                    <a:pt x="231" y="1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0"/>
            <p:cNvSpPr/>
            <p:nvPr/>
          </p:nvSpPr>
          <p:spPr>
            <a:xfrm>
              <a:off x="830863" y="722248"/>
              <a:ext cx="53414" cy="80955"/>
            </a:xfrm>
            <a:custGeom>
              <a:avLst/>
              <a:gdLst/>
              <a:ahLst/>
              <a:cxnLst/>
              <a:rect l="l" t="t" r="r" b="b"/>
              <a:pathLst>
                <a:path w="448" h="679" extrusionOk="0">
                  <a:moveTo>
                    <a:pt x="224" y="62"/>
                  </a:moveTo>
                  <a:cubicBezTo>
                    <a:pt x="316" y="62"/>
                    <a:pt x="362" y="162"/>
                    <a:pt x="362" y="331"/>
                  </a:cubicBezTo>
                  <a:cubicBezTo>
                    <a:pt x="362" y="501"/>
                    <a:pt x="316" y="609"/>
                    <a:pt x="224" y="609"/>
                  </a:cubicBezTo>
                  <a:cubicBezTo>
                    <a:pt x="147" y="609"/>
                    <a:pt x="93" y="509"/>
                    <a:pt x="93" y="339"/>
                  </a:cubicBezTo>
                  <a:cubicBezTo>
                    <a:pt x="93" y="162"/>
                    <a:pt x="147" y="62"/>
                    <a:pt x="224" y="62"/>
                  </a:cubicBezTo>
                  <a:close/>
                  <a:moveTo>
                    <a:pt x="231" y="0"/>
                  </a:moveTo>
                  <a:cubicBezTo>
                    <a:pt x="101" y="0"/>
                    <a:pt x="0" y="116"/>
                    <a:pt x="0" y="339"/>
                  </a:cubicBezTo>
                  <a:cubicBezTo>
                    <a:pt x="8" y="555"/>
                    <a:pt x="93" y="678"/>
                    <a:pt x="224" y="678"/>
                  </a:cubicBezTo>
                  <a:cubicBezTo>
                    <a:pt x="362" y="678"/>
                    <a:pt x="447" y="555"/>
                    <a:pt x="447" y="331"/>
                  </a:cubicBezTo>
                  <a:cubicBezTo>
                    <a:pt x="447" y="123"/>
                    <a:pt x="362" y="0"/>
                    <a:pt x="231" y="0"/>
                  </a:cubicBez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0"/>
            <p:cNvSpPr/>
            <p:nvPr/>
          </p:nvSpPr>
          <p:spPr>
            <a:xfrm>
              <a:off x="839090" y="868302"/>
              <a:ext cx="26826" cy="78213"/>
            </a:xfrm>
            <a:custGeom>
              <a:avLst/>
              <a:gdLst/>
              <a:ahLst/>
              <a:cxnLst/>
              <a:rect l="l" t="t" r="r" b="b"/>
              <a:pathLst>
                <a:path w="225" h="656" extrusionOk="0">
                  <a:moveTo>
                    <a:pt x="147" y="0"/>
                  </a:moveTo>
                  <a:lnTo>
                    <a:pt x="1" y="77"/>
                  </a:lnTo>
                  <a:lnTo>
                    <a:pt x="16" y="139"/>
                  </a:lnTo>
                  <a:lnTo>
                    <a:pt x="132" y="77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FE6FF">
                <a:alpha val="72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0"/>
            <p:cNvSpPr/>
            <p:nvPr/>
          </p:nvSpPr>
          <p:spPr>
            <a:xfrm>
              <a:off x="9064214" y="206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0"/>
            <p:cNvSpPr/>
            <p:nvPr/>
          </p:nvSpPr>
          <p:spPr>
            <a:xfrm>
              <a:off x="9064214" y="1443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0"/>
            <p:cNvSpPr/>
            <p:nvPr/>
          </p:nvSpPr>
          <p:spPr>
            <a:xfrm>
              <a:off x="9064214" y="288618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0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0"/>
            <p:cNvSpPr/>
            <p:nvPr/>
          </p:nvSpPr>
          <p:spPr>
            <a:xfrm>
              <a:off x="9064214" y="43371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0"/>
            <p:cNvSpPr/>
            <p:nvPr/>
          </p:nvSpPr>
          <p:spPr>
            <a:xfrm>
              <a:off x="9056822" y="57702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7"/>
                    <a:pt x="85" y="347"/>
                  </a:cubicBezTo>
                  <a:cubicBezTo>
                    <a:pt x="85" y="163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0"/>
            <p:cNvSpPr/>
            <p:nvPr/>
          </p:nvSpPr>
          <p:spPr>
            <a:xfrm>
              <a:off x="9056822" y="722248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0"/>
            <p:cNvSpPr/>
            <p:nvPr/>
          </p:nvSpPr>
          <p:spPr>
            <a:xfrm>
              <a:off x="9064214" y="86830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0"/>
            <p:cNvSpPr/>
            <p:nvPr/>
          </p:nvSpPr>
          <p:spPr>
            <a:xfrm>
              <a:off x="9056822" y="1010660"/>
              <a:ext cx="52460" cy="81909"/>
            </a:xfrm>
            <a:custGeom>
              <a:avLst/>
              <a:gdLst/>
              <a:ahLst/>
              <a:cxnLst/>
              <a:rect l="l" t="t" r="r" b="b"/>
              <a:pathLst>
                <a:path w="440" h="687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9"/>
                  </a:cubicBezTo>
                  <a:cubicBezTo>
                    <a:pt x="355" y="509"/>
                    <a:pt x="309" y="617"/>
                    <a:pt x="216" y="617"/>
                  </a:cubicBezTo>
                  <a:cubicBezTo>
                    <a:pt x="139" y="617"/>
                    <a:pt x="85" y="517"/>
                    <a:pt x="85" y="347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24"/>
                    <a:pt x="0" y="347"/>
                  </a:cubicBezTo>
                  <a:cubicBezTo>
                    <a:pt x="0" y="563"/>
                    <a:pt x="85" y="686"/>
                    <a:pt x="216" y="686"/>
                  </a:cubicBezTo>
                  <a:cubicBezTo>
                    <a:pt x="363" y="686"/>
                    <a:pt x="440" y="563"/>
                    <a:pt x="440" y="339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0"/>
            <p:cNvSpPr/>
            <p:nvPr/>
          </p:nvSpPr>
          <p:spPr>
            <a:xfrm>
              <a:off x="9064214" y="1156713"/>
              <a:ext cx="26707" cy="79167"/>
            </a:xfrm>
            <a:custGeom>
              <a:avLst/>
              <a:gdLst/>
              <a:ahLst/>
              <a:cxnLst/>
              <a:rect l="l" t="t" r="r" b="b"/>
              <a:pathLst>
                <a:path w="224" h="664" extrusionOk="0">
                  <a:moveTo>
                    <a:pt x="147" y="1"/>
                  </a:moveTo>
                  <a:lnTo>
                    <a:pt x="0" y="85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63"/>
                  </a:lnTo>
                  <a:lnTo>
                    <a:pt x="224" y="6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0"/>
            <p:cNvSpPr/>
            <p:nvPr/>
          </p:nvSpPr>
          <p:spPr>
            <a:xfrm>
              <a:off x="9056822" y="130097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1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0"/>
            <p:cNvSpPr/>
            <p:nvPr/>
          </p:nvSpPr>
          <p:spPr>
            <a:xfrm>
              <a:off x="9064214" y="144703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0"/>
            <p:cNvSpPr/>
            <p:nvPr/>
          </p:nvSpPr>
          <p:spPr>
            <a:xfrm>
              <a:off x="9056822" y="159034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0"/>
            <p:cNvSpPr/>
            <p:nvPr/>
          </p:nvSpPr>
          <p:spPr>
            <a:xfrm>
              <a:off x="9064214" y="1736397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0"/>
            <p:cNvSpPr/>
            <p:nvPr/>
          </p:nvSpPr>
          <p:spPr>
            <a:xfrm>
              <a:off x="9056822" y="187970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2"/>
                  </a:moveTo>
                  <a:cubicBezTo>
                    <a:pt x="316" y="62"/>
                    <a:pt x="355" y="162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62"/>
                    <a:pt x="224" y="62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0"/>
            <p:cNvSpPr/>
            <p:nvPr/>
          </p:nvSpPr>
          <p:spPr>
            <a:xfrm>
              <a:off x="9064214" y="2025762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0"/>
            <p:cNvSpPr/>
            <p:nvPr/>
          </p:nvSpPr>
          <p:spPr>
            <a:xfrm>
              <a:off x="9064214" y="216990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1"/>
                  </a:moveTo>
                  <a:lnTo>
                    <a:pt x="0" y="78"/>
                  </a:lnTo>
                  <a:lnTo>
                    <a:pt x="23" y="147"/>
                  </a:lnTo>
                  <a:lnTo>
                    <a:pt x="139" y="86"/>
                  </a:lnTo>
                  <a:lnTo>
                    <a:pt x="139" y="656"/>
                  </a:lnTo>
                  <a:lnTo>
                    <a:pt x="224" y="6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0"/>
            <p:cNvSpPr/>
            <p:nvPr/>
          </p:nvSpPr>
          <p:spPr>
            <a:xfrm>
              <a:off x="9056822" y="231322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09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0"/>
            <p:cNvSpPr/>
            <p:nvPr/>
          </p:nvSpPr>
          <p:spPr>
            <a:xfrm>
              <a:off x="9056822" y="2458439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0"/>
            <p:cNvSpPr/>
            <p:nvPr/>
          </p:nvSpPr>
          <p:spPr>
            <a:xfrm>
              <a:off x="9064214" y="260449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0"/>
            <p:cNvSpPr/>
            <p:nvPr/>
          </p:nvSpPr>
          <p:spPr>
            <a:xfrm>
              <a:off x="9056822" y="2747804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0"/>
            <p:cNvSpPr/>
            <p:nvPr/>
          </p:nvSpPr>
          <p:spPr>
            <a:xfrm>
              <a:off x="9064214" y="2893858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0"/>
            <p:cNvSpPr/>
            <p:nvPr/>
          </p:nvSpPr>
          <p:spPr>
            <a:xfrm>
              <a:off x="9064214" y="303812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0"/>
            <p:cNvSpPr/>
            <p:nvPr/>
          </p:nvSpPr>
          <p:spPr>
            <a:xfrm>
              <a:off x="9056822" y="3181315"/>
              <a:ext cx="52460" cy="81075"/>
            </a:xfrm>
            <a:custGeom>
              <a:avLst/>
              <a:gdLst/>
              <a:ahLst/>
              <a:cxnLst/>
              <a:rect l="l" t="t" r="r" b="b"/>
              <a:pathLst>
                <a:path w="440" h="680" extrusionOk="0">
                  <a:moveTo>
                    <a:pt x="224" y="70"/>
                  </a:moveTo>
                  <a:cubicBezTo>
                    <a:pt x="316" y="70"/>
                    <a:pt x="355" y="170"/>
                    <a:pt x="355" y="340"/>
                  </a:cubicBezTo>
                  <a:cubicBezTo>
                    <a:pt x="355" y="510"/>
                    <a:pt x="309" y="610"/>
                    <a:pt x="216" y="610"/>
                  </a:cubicBezTo>
                  <a:cubicBezTo>
                    <a:pt x="139" y="610"/>
                    <a:pt x="85" y="517"/>
                    <a:pt x="85" y="348"/>
                  </a:cubicBezTo>
                  <a:cubicBezTo>
                    <a:pt x="85" y="170"/>
                    <a:pt x="139" y="70"/>
                    <a:pt x="224" y="70"/>
                  </a:cubicBezTo>
                  <a:close/>
                  <a:moveTo>
                    <a:pt x="224" y="1"/>
                  </a:moveTo>
                  <a:cubicBezTo>
                    <a:pt x="93" y="1"/>
                    <a:pt x="0" y="124"/>
                    <a:pt x="0" y="340"/>
                  </a:cubicBezTo>
                  <a:cubicBezTo>
                    <a:pt x="0" y="563"/>
                    <a:pt x="85" y="679"/>
                    <a:pt x="216" y="679"/>
                  </a:cubicBezTo>
                  <a:cubicBezTo>
                    <a:pt x="363" y="679"/>
                    <a:pt x="440" y="556"/>
                    <a:pt x="440" y="332"/>
                  </a:cubicBezTo>
                  <a:cubicBezTo>
                    <a:pt x="440" y="124"/>
                    <a:pt x="35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0"/>
            <p:cNvSpPr/>
            <p:nvPr/>
          </p:nvSpPr>
          <p:spPr>
            <a:xfrm>
              <a:off x="9056822" y="332653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70"/>
                  </a:moveTo>
                  <a:cubicBezTo>
                    <a:pt x="316" y="70"/>
                    <a:pt x="355" y="170"/>
                    <a:pt x="355" y="332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09"/>
                    <a:pt x="85" y="339"/>
                  </a:cubicBezTo>
                  <a:cubicBezTo>
                    <a:pt x="85" y="162"/>
                    <a:pt x="139" y="70"/>
                    <a:pt x="224" y="70"/>
                  </a:cubicBezTo>
                  <a:close/>
                  <a:moveTo>
                    <a:pt x="224" y="0"/>
                  </a:moveTo>
                  <a:cubicBezTo>
                    <a:pt x="93" y="0"/>
                    <a:pt x="0" y="116"/>
                    <a:pt x="0" y="339"/>
                  </a:cubicBezTo>
                  <a:cubicBezTo>
                    <a:pt x="0" y="555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2"/>
                  </a:cubicBezTo>
                  <a:cubicBezTo>
                    <a:pt x="440" y="124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0"/>
            <p:cNvSpPr/>
            <p:nvPr/>
          </p:nvSpPr>
          <p:spPr>
            <a:xfrm>
              <a:off x="9056822" y="347080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1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2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0"/>
            <p:cNvSpPr/>
            <p:nvPr/>
          </p:nvSpPr>
          <p:spPr>
            <a:xfrm>
              <a:off x="9064214" y="3616853"/>
              <a:ext cx="26707" cy="78094"/>
            </a:xfrm>
            <a:custGeom>
              <a:avLst/>
              <a:gdLst/>
              <a:ahLst/>
              <a:cxnLst/>
              <a:rect l="l" t="t" r="r" b="b"/>
              <a:pathLst>
                <a:path w="224" h="655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0"/>
            <p:cNvSpPr/>
            <p:nvPr/>
          </p:nvSpPr>
          <p:spPr>
            <a:xfrm>
              <a:off x="9064214" y="3761953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39"/>
                  </a:lnTo>
                  <a:lnTo>
                    <a:pt x="139" y="77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0"/>
            <p:cNvSpPr/>
            <p:nvPr/>
          </p:nvSpPr>
          <p:spPr>
            <a:xfrm>
              <a:off x="9064214" y="390621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6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0"/>
            <p:cNvSpPr/>
            <p:nvPr/>
          </p:nvSpPr>
          <p:spPr>
            <a:xfrm>
              <a:off x="9056822" y="404953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62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0"/>
            <p:cNvSpPr/>
            <p:nvPr/>
          </p:nvSpPr>
          <p:spPr>
            <a:xfrm>
              <a:off x="9064214" y="419558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0"/>
            <p:cNvSpPr/>
            <p:nvPr/>
          </p:nvSpPr>
          <p:spPr>
            <a:xfrm>
              <a:off x="9056822" y="4338895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0"/>
            <p:cNvSpPr/>
            <p:nvPr/>
          </p:nvSpPr>
          <p:spPr>
            <a:xfrm>
              <a:off x="9064214" y="4484949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0"/>
            <p:cNvSpPr/>
            <p:nvPr/>
          </p:nvSpPr>
          <p:spPr>
            <a:xfrm>
              <a:off x="9056822" y="4628260"/>
              <a:ext cx="52460" cy="80955"/>
            </a:xfrm>
            <a:custGeom>
              <a:avLst/>
              <a:gdLst/>
              <a:ahLst/>
              <a:cxnLst/>
              <a:rect l="l" t="t" r="r" b="b"/>
              <a:pathLst>
                <a:path w="440" h="679" extrusionOk="0">
                  <a:moveTo>
                    <a:pt x="224" y="69"/>
                  </a:moveTo>
                  <a:cubicBezTo>
                    <a:pt x="316" y="69"/>
                    <a:pt x="355" y="170"/>
                    <a:pt x="355" y="339"/>
                  </a:cubicBezTo>
                  <a:cubicBezTo>
                    <a:pt x="355" y="509"/>
                    <a:pt x="309" y="609"/>
                    <a:pt x="216" y="609"/>
                  </a:cubicBezTo>
                  <a:cubicBezTo>
                    <a:pt x="139" y="609"/>
                    <a:pt x="85" y="516"/>
                    <a:pt x="85" y="347"/>
                  </a:cubicBezTo>
                  <a:cubicBezTo>
                    <a:pt x="85" y="170"/>
                    <a:pt x="139" y="69"/>
                    <a:pt x="224" y="69"/>
                  </a:cubicBezTo>
                  <a:close/>
                  <a:moveTo>
                    <a:pt x="224" y="0"/>
                  </a:moveTo>
                  <a:cubicBezTo>
                    <a:pt x="93" y="0"/>
                    <a:pt x="0" y="123"/>
                    <a:pt x="0" y="339"/>
                  </a:cubicBezTo>
                  <a:cubicBezTo>
                    <a:pt x="0" y="563"/>
                    <a:pt x="85" y="678"/>
                    <a:pt x="216" y="678"/>
                  </a:cubicBezTo>
                  <a:cubicBezTo>
                    <a:pt x="363" y="678"/>
                    <a:pt x="440" y="555"/>
                    <a:pt x="440" y="331"/>
                  </a:cubicBezTo>
                  <a:cubicBezTo>
                    <a:pt x="440" y="123"/>
                    <a:pt x="355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0"/>
            <p:cNvSpPr/>
            <p:nvPr/>
          </p:nvSpPr>
          <p:spPr>
            <a:xfrm>
              <a:off x="9064214" y="4774314"/>
              <a:ext cx="26707" cy="78213"/>
            </a:xfrm>
            <a:custGeom>
              <a:avLst/>
              <a:gdLst/>
              <a:ahLst/>
              <a:cxnLst/>
              <a:rect l="l" t="t" r="r" b="b"/>
              <a:pathLst>
                <a:path w="224" h="656" extrusionOk="0">
                  <a:moveTo>
                    <a:pt x="147" y="0"/>
                  </a:moveTo>
                  <a:lnTo>
                    <a:pt x="0" y="77"/>
                  </a:lnTo>
                  <a:lnTo>
                    <a:pt x="23" y="147"/>
                  </a:lnTo>
                  <a:lnTo>
                    <a:pt x="139" y="85"/>
                  </a:lnTo>
                  <a:lnTo>
                    <a:pt x="139" y="655"/>
                  </a:lnTo>
                  <a:lnTo>
                    <a:pt x="224" y="65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ubik Glitch"/>
              <a:buNone/>
              <a:defRPr sz="3200">
                <a:solidFill>
                  <a:schemeClr val="dk1"/>
                </a:solidFill>
                <a:latin typeface="Rubik Glitch"/>
                <a:ea typeface="Rubik Glitch"/>
                <a:cs typeface="Rubik Glitch"/>
                <a:sym typeface="Rubik Glit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●"/>
              <a:defRPr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○"/>
              <a:defRPr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■"/>
              <a:defRPr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●"/>
              <a:defRPr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○"/>
              <a:defRPr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■"/>
              <a:defRPr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●"/>
              <a:defRPr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○"/>
              <a:defRPr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ubik"/>
              <a:buChar char="■"/>
              <a:defRPr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76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lice.gov.sg/-/media/B560DF9AB68441A0B5AEAEEEF9ADCB6A.ashx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16" name="Google Shape;9516;p32"/>
          <p:cNvPicPr preferRelativeResize="0"/>
          <p:nvPr/>
        </p:nvPicPr>
        <p:blipFill rotWithShape="1">
          <a:blip r:embed="rId3">
            <a:alphaModFix amt="50000"/>
          </a:blip>
          <a:srcRect b="17790"/>
          <a:stretch/>
        </p:blipFill>
        <p:spPr>
          <a:xfrm>
            <a:off x="822700" y="539500"/>
            <a:ext cx="7498598" cy="4604176"/>
          </a:xfrm>
          <a:prstGeom prst="rect">
            <a:avLst/>
          </a:prstGeom>
          <a:noFill/>
          <a:ln>
            <a:noFill/>
          </a:ln>
        </p:spPr>
      </p:pic>
      <p:sp>
        <p:nvSpPr>
          <p:cNvPr id="9517" name="Google Shape;9517;p32"/>
          <p:cNvSpPr txBox="1">
            <a:spLocks noGrp="1"/>
          </p:cNvSpPr>
          <p:nvPr>
            <p:ph type="ctrTitle"/>
          </p:nvPr>
        </p:nvSpPr>
        <p:spPr>
          <a:xfrm>
            <a:off x="1400550" y="956460"/>
            <a:ext cx="6342900" cy="268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300"/>
              <a:t>SigmaShield</a:t>
            </a:r>
            <a:endParaRPr sz="7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AI-Powered Scam Detection Platform</a:t>
            </a:r>
            <a:endParaRPr/>
          </a:p>
        </p:txBody>
      </p:sp>
      <p:sp>
        <p:nvSpPr>
          <p:cNvPr id="9518" name="Google Shape;9518;p32"/>
          <p:cNvSpPr txBox="1">
            <a:spLocks noGrp="1"/>
          </p:cNvSpPr>
          <p:nvPr>
            <p:ph type="subTitle" idx="1"/>
          </p:nvPr>
        </p:nvSpPr>
        <p:spPr>
          <a:xfrm>
            <a:off x="1334250" y="4245675"/>
            <a:ext cx="64755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to you by: SG Biggest Sigma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Members: Lee Su Kiat Sean, Tong Teck Wee, Wang Zai Xi, Yang Zhenduo,  Yang Zhenzhao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4" name="Google Shape;9604;p41"/>
          <p:cNvSpPr txBox="1">
            <a:spLocks noGrp="1"/>
          </p:cNvSpPr>
          <p:nvPr>
            <p:ph type="subTitle" idx="5"/>
          </p:nvPr>
        </p:nvSpPr>
        <p:spPr>
          <a:xfrm>
            <a:off x="3724600" y="642300"/>
            <a:ext cx="4200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Scam Knowledge Base</a:t>
            </a:r>
            <a:endParaRPr/>
          </a:p>
        </p:txBody>
      </p:sp>
      <p:sp>
        <p:nvSpPr>
          <p:cNvPr id="9605" name="Google Shape;9605;p41"/>
          <p:cNvSpPr txBox="1">
            <a:spLocks noGrp="1"/>
          </p:cNvSpPr>
          <p:nvPr>
            <p:ph type="subTitle" idx="6"/>
          </p:nvPr>
        </p:nvSpPr>
        <p:spPr>
          <a:xfrm>
            <a:off x="3441550" y="1084250"/>
            <a:ext cx="54753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What is a Scam? - Basic definitions and concepts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Common Types of Scams - 6 major categories with examples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Real scam annotations with detailed breakdowns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6" name="Google Shape;9606;p41"/>
          <p:cNvSpPr txBox="1">
            <a:spLocks noGrp="1"/>
          </p:cNvSpPr>
          <p:nvPr>
            <p:ph type="title"/>
          </p:nvPr>
        </p:nvSpPr>
        <p:spPr>
          <a:xfrm>
            <a:off x="1871600" y="1160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about Scams</a:t>
            </a:r>
            <a:endParaRPr/>
          </a:p>
        </p:txBody>
      </p:sp>
      <p:sp>
        <p:nvSpPr>
          <p:cNvPr id="9607" name="Google Shape;9607;p41"/>
          <p:cNvSpPr txBox="1">
            <a:spLocks noGrp="1"/>
          </p:cNvSpPr>
          <p:nvPr>
            <p:ph type="subTitle" idx="5"/>
          </p:nvPr>
        </p:nvSpPr>
        <p:spPr>
          <a:xfrm>
            <a:off x="3499300" y="2184738"/>
            <a:ext cx="465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Scam Examples</a:t>
            </a:r>
            <a:endParaRPr/>
          </a:p>
        </p:txBody>
      </p:sp>
      <p:sp>
        <p:nvSpPr>
          <p:cNvPr id="9608" name="Google Shape;9608;p41"/>
          <p:cNvSpPr txBox="1">
            <a:spLocks noGrp="1"/>
          </p:cNvSpPr>
          <p:nvPr>
            <p:ph type="subTitle" idx="6"/>
          </p:nvPr>
        </p:nvSpPr>
        <p:spPr>
          <a:xfrm>
            <a:off x="3441550" y="2623575"/>
            <a:ext cx="56091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How to Identify Scams - "Spot the Red Flags" guide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Avoiding Scams - "Stay Safe and Vigilant" strategies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Interactive examples with SMS screenshots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9" name="Google Shape;9609;p41"/>
          <p:cNvSpPr txBox="1">
            <a:spLocks noGrp="1"/>
          </p:cNvSpPr>
          <p:nvPr>
            <p:ph type="subTitle" idx="5"/>
          </p:nvPr>
        </p:nvSpPr>
        <p:spPr>
          <a:xfrm>
            <a:off x="3557050" y="3468263"/>
            <a:ext cx="465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Education</a:t>
            </a:r>
            <a:endParaRPr/>
          </a:p>
        </p:txBody>
      </p:sp>
      <p:sp>
        <p:nvSpPr>
          <p:cNvPr id="9610" name="Google Shape;9610;p41"/>
          <p:cNvSpPr txBox="1">
            <a:spLocks noGrp="1"/>
          </p:cNvSpPr>
          <p:nvPr>
            <p:ph type="subTitle" idx="6"/>
          </p:nvPr>
        </p:nvSpPr>
        <p:spPr>
          <a:xfrm>
            <a:off x="3458200" y="3915075"/>
            <a:ext cx="48483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Help &amp; Hotline - Direct access to Singapore authorities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999 emergency line integration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Official ScamShield website and support contacts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11" name="Google Shape;9611;p41" title="Screenshot 2025-05-24 at 8.15.00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0251" y="200500"/>
            <a:ext cx="1109289" cy="235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12" name="Google Shape;9612;p41" title="Screenshot 2025-05-24 at 10.36.51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0025" y="2553275"/>
            <a:ext cx="1090225" cy="2319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13" name="Google Shape;9613;p41" title="Screenshot 2025-05-24 at 10.38.32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0250" y="2553275"/>
            <a:ext cx="1109300" cy="231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14" name="Google Shape;9614;p41" title="Screenshot 2025-05-24 at 10.39.25 A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20025" y="200375"/>
            <a:ext cx="1090225" cy="235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9" name="Google Shape;9619;p42"/>
          <p:cNvSpPr txBox="1">
            <a:spLocks noGrp="1"/>
          </p:cNvSpPr>
          <p:nvPr>
            <p:ph type="title"/>
          </p:nvPr>
        </p:nvSpPr>
        <p:spPr>
          <a:xfrm>
            <a:off x="720000" y="-35375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pic>
        <p:nvPicPr>
          <p:cNvPr id="9620" name="Google Shape;9620;p42" title="DSTA Code EXP 2025 copy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1400" y="617875"/>
            <a:ext cx="6101191" cy="432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" name="Google Shape;9625;p43"/>
          <p:cNvSpPr txBox="1">
            <a:spLocks noGrp="1"/>
          </p:cNvSpPr>
          <p:nvPr>
            <p:ph type="title"/>
          </p:nvPr>
        </p:nvSpPr>
        <p:spPr>
          <a:xfrm>
            <a:off x="659521" y="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Wireframe Demo</a:t>
            </a:r>
            <a:endParaRPr dirty="0"/>
          </a:p>
        </p:txBody>
      </p:sp>
      <p:pic>
        <p:nvPicPr>
          <p:cNvPr id="2" name="Screen Recording 2025-05-24 at 11.39.39 AM.mp4">
            <a:hlinkClick r:id="" action="ppaction://media"/>
            <a:extLst>
              <a:ext uri="{FF2B5EF4-FFF2-40B4-BE49-F238E27FC236}">
                <a16:creationId xmlns:a16="http://schemas.microsoft.com/office/drawing/2014/main" id="{5A1C0C0B-2AC7-AC26-6BCD-C56E92FE4B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7420" y="592200"/>
            <a:ext cx="6909159" cy="44870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30" name="Google Shape;9630;p44"/>
          <p:cNvPicPr preferRelativeResize="0"/>
          <p:nvPr/>
        </p:nvPicPr>
        <p:blipFill rotWithShape="1">
          <a:blip r:embed="rId3">
            <a:alphaModFix amt="50000"/>
          </a:blip>
          <a:srcRect b="17790"/>
          <a:stretch/>
        </p:blipFill>
        <p:spPr>
          <a:xfrm>
            <a:off x="3981650" y="927100"/>
            <a:ext cx="6966477" cy="4277450"/>
          </a:xfrm>
          <a:prstGeom prst="rect">
            <a:avLst/>
          </a:prstGeom>
          <a:noFill/>
          <a:ln>
            <a:noFill/>
          </a:ln>
        </p:spPr>
      </p:pic>
      <p:sp>
        <p:nvSpPr>
          <p:cNvPr id="9631" name="Google Shape;9631;p44"/>
          <p:cNvSpPr txBox="1">
            <a:spLocks noGrp="1"/>
          </p:cNvSpPr>
          <p:nvPr>
            <p:ph type="subTitle" idx="1"/>
          </p:nvPr>
        </p:nvSpPr>
        <p:spPr>
          <a:xfrm>
            <a:off x="1023901" y="3079377"/>
            <a:ext cx="4974300" cy="13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Do you have any question?</a:t>
            </a:r>
            <a:endParaRPr sz="2000"/>
          </a:p>
        </p:txBody>
      </p:sp>
      <p:sp>
        <p:nvSpPr>
          <p:cNvPr id="9632" name="Google Shape;9632;p44"/>
          <p:cNvSpPr txBox="1">
            <a:spLocks noGrp="1"/>
          </p:cNvSpPr>
          <p:nvPr>
            <p:ph type="title"/>
          </p:nvPr>
        </p:nvSpPr>
        <p:spPr>
          <a:xfrm>
            <a:off x="1109549" y="2280475"/>
            <a:ext cx="4974300" cy="79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Your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" name="Google Shape;9523;p33"/>
          <p:cNvSpPr txBox="1">
            <a:spLocks noGrp="1"/>
          </p:cNvSpPr>
          <p:nvPr>
            <p:ph type="title"/>
          </p:nvPr>
        </p:nvSpPr>
        <p:spPr>
          <a:xfrm>
            <a:off x="808424" y="1647000"/>
            <a:ext cx="4877400" cy="8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9524" name="Google Shape;9524;p33"/>
          <p:cNvSpPr txBox="1">
            <a:spLocks noGrp="1"/>
          </p:cNvSpPr>
          <p:nvPr>
            <p:ph type="subTitle" idx="1"/>
          </p:nvPr>
        </p:nvSpPr>
        <p:spPr>
          <a:xfrm>
            <a:off x="1669075" y="2622150"/>
            <a:ext cx="34674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2024, on average, someone in Singapore falls victim to a scam every 10 minutes </a:t>
            </a:r>
            <a:endParaRPr/>
          </a:p>
        </p:txBody>
      </p:sp>
      <p:pic>
        <p:nvPicPr>
          <p:cNvPr id="9525" name="Google Shape;9525;p3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136474" y="-133493"/>
            <a:ext cx="5406199" cy="541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0" name="Google Shape;9530;p34"/>
          <p:cNvSpPr txBox="1">
            <a:spLocks noGrp="1"/>
          </p:cNvSpPr>
          <p:nvPr>
            <p:ph type="body" idx="1"/>
          </p:nvPr>
        </p:nvSpPr>
        <p:spPr>
          <a:xfrm>
            <a:off x="786950" y="993775"/>
            <a:ext cx="3852000" cy="30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Current Reality: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51501 scam cases in 2024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S$929.6 million lost to scammers in 2024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141 victims on average daily in Singapore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Only 16% recovery rate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Dangerous Trends: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Scam cases tripled since 2020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Losses quadrupled in 4 years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Increase year-over-year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latin typeface="Arial"/>
                <a:ea typeface="Arial"/>
                <a:cs typeface="Arial"/>
                <a:sym typeface="Arial"/>
              </a:rPr>
              <a:t>Bottom Line: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Traditional methods are failing. Singaporeans lose over S$3 million daily to scams (2024).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1" name="Google Shape;9531;p34"/>
          <p:cNvSpPr txBox="1">
            <a:spLocks noGrp="1"/>
          </p:cNvSpPr>
          <p:nvPr>
            <p:ph type="title"/>
          </p:nvPr>
        </p:nvSpPr>
        <p:spPr>
          <a:xfrm>
            <a:off x="720000" y="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Scam Crisis in SIngapore</a:t>
            </a:r>
            <a:endParaRPr/>
          </a:p>
        </p:txBody>
      </p:sp>
      <p:sp>
        <p:nvSpPr>
          <p:cNvPr id="9532" name="Google Shape;9532;p34"/>
          <p:cNvSpPr txBox="1"/>
          <p:nvPr/>
        </p:nvSpPr>
        <p:spPr>
          <a:xfrm>
            <a:off x="671100" y="4528325"/>
            <a:ext cx="7752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Singapore Police Force. (2025, February 25. </a:t>
            </a:r>
            <a:r>
              <a:rPr lang="en" sz="1100" i="1">
                <a:solidFill>
                  <a:schemeClr val="dk1"/>
                </a:solidFill>
              </a:rPr>
              <a:t>Annual Scams and Cybercrime Brief 2024</a:t>
            </a:r>
            <a:r>
              <a:rPr lang="en" sz="1100">
                <a:solidFill>
                  <a:schemeClr val="dk1"/>
                </a:solidFill>
              </a:rPr>
              <a:t>. Retrieved from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1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https://www.scamshield.gov.sg/files/Scams%20and%20Cybercrime%20Briefs/2024_annual_scams_and_cybercrime_brief.pdf</a:t>
            </a:r>
            <a:endParaRPr sz="11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533" name="Google Shape;9533;p34" title="Screenshot 2025-05-24 at 7.00.10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8962" y="2581412"/>
            <a:ext cx="3224749" cy="191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4" name="Google Shape;9534;p34" title="Screenshot 2025-05-24 at 11.00.21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8950" y="620165"/>
            <a:ext cx="3224751" cy="1865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9" name="Google Shape;9539;p35"/>
          <p:cNvSpPr txBox="1">
            <a:spLocks noGrp="1"/>
          </p:cNvSpPr>
          <p:nvPr>
            <p:ph type="title"/>
          </p:nvPr>
        </p:nvSpPr>
        <p:spPr>
          <a:xfrm>
            <a:off x="3347175" y="1263525"/>
            <a:ext cx="4905300" cy="8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9540" name="Google Shape;9540;p35"/>
          <p:cNvSpPr txBox="1">
            <a:spLocks noGrp="1"/>
          </p:cNvSpPr>
          <p:nvPr>
            <p:ph type="subTitle" idx="1"/>
          </p:nvPr>
        </p:nvSpPr>
        <p:spPr>
          <a:xfrm>
            <a:off x="4255050" y="2221797"/>
            <a:ext cx="31626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SigmaShield, an AI-powered scam detection + community protection in your pocket</a:t>
            </a:r>
            <a:endParaRPr/>
          </a:p>
        </p:txBody>
      </p:sp>
      <p:pic>
        <p:nvPicPr>
          <p:cNvPr id="9541" name="Google Shape;9541;p3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535400" y="701725"/>
            <a:ext cx="3740073" cy="374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2" name="Google Shape;9542;p35" title="Screenshot 2025-05-24 at 7.16.03 AM.png"/>
          <p:cNvPicPr preferRelativeResize="0"/>
          <p:nvPr/>
        </p:nvPicPr>
        <p:blipFill rotWithShape="1">
          <a:blip r:embed="rId4">
            <a:alphaModFix/>
          </a:blip>
          <a:srcRect r="4187"/>
          <a:stretch/>
        </p:blipFill>
        <p:spPr>
          <a:xfrm>
            <a:off x="4607412" y="3138448"/>
            <a:ext cx="2457876" cy="173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7" name="Google Shape;9547;p36"/>
          <p:cNvSpPr txBox="1">
            <a:spLocks noGrp="1"/>
          </p:cNvSpPr>
          <p:nvPr>
            <p:ph type="subTitle" idx="5"/>
          </p:nvPr>
        </p:nvSpPr>
        <p:spPr>
          <a:xfrm>
            <a:off x="4403952" y="1615850"/>
            <a:ext cx="2841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Instant Analysis</a:t>
            </a:r>
            <a:endParaRPr/>
          </a:p>
        </p:txBody>
      </p:sp>
      <p:sp>
        <p:nvSpPr>
          <p:cNvPr id="9548" name="Google Shape;9548;p36"/>
          <p:cNvSpPr txBox="1">
            <a:spLocks noGrp="1"/>
          </p:cNvSpPr>
          <p:nvPr>
            <p:ph type="subTitle" idx="6"/>
          </p:nvPr>
        </p:nvSpPr>
        <p:spPr>
          <a:xfrm>
            <a:off x="3621099" y="2146250"/>
            <a:ext cx="44070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AI scans messages, links, and suspicious content in real-time to identify potential scams before you fall victim</a:t>
            </a:r>
            <a:endParaRPr/>
          </a:p>
        </p:txBody>
      </p:sp>
      <p:sp>
        <p:nvSpPr>
          <p:cNvPr id="9549" name="Google Shape;9549;p36"/>
          <p:cNvSpPr txBox="1">
            <a:spLocks noGrp="1"/>
          </p:cNvSpPr>
          <p:nvPr>
            <p:ph type="title"/>
          </p:nvPr>
        </p:nvSpPr>
        <p:spPr>
          <a:xfrm>
            <a:off x="744350" y="18675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Scam Detection</a:t>
            </a:r>
            <a:endParaRPr/>
          </a:p>
        </p:txBody>
      </p:sp>
      <p:pic>
        <p:nvPicPr>
          <p:cNvPr id="9550" name="Google Shape;9550;p36" title="Screenshot 2025-05-24 at 7.20.36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9325" y="881025"/>
            <a:ext cx="1928725" cy="4066801"/>
          </a:xfrm>
          <a:prstGeom prst="rect">
            <a:avLst/>
          </a:prstGeom>
          <a:noFill/>
          <a:ln>
            <a:noFill/>
          </a:ln>
        </p:spPr>
      </p:pic>
      <p:sp>
        <p:nvSpPr>
          <p:cNvPr id="9551" name="Google Shape;9551;p36"/>
          <p:cNvSpPr txBox="1">
            <a:spLocks noGrp="1"/>
          </p:cNvSpPr>
          <p:nvPr>
            <p:ph type="subTitle" idx="5"/>
          </p:nvPr>
        </p:nvSpPr>
        <p:spPr>
          <a:xfrm>
            <a:off x="3694150" y="2936850"/>
            <a:ext cx="465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Detection method</a:t>
            </a:r>
            <a:endParaRPr/>
          </a:p>
        </p:txBody>
      </p:sp>
      <p:sp>
        <p:nvSpPr>
          <p:cNvPr id="9552" name="Google Shape;9552;p36"/>
          <p:cNvSpPr txBox="1">
            <a:spLocks noGrp="1"/>
          </p:cNvSpPr>
          <p:nvPr>
            <p:ph type="subTitle" idx="6"/>
          </p:nvPr>
        </p:nvSpPr>
        <p:spPr>
          <a:xfrm>
            <a:off x="3815949" y="3467250"/>
            <a:ext cx="44070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 smart AI technology and real user reports to quickly identify scams and provide detailed safety analysis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7" name="Google Shape;9557;p37"/>
          <p:cNvSpPr txBox="1">
            <a:spLocks noGrp="1"/>
          </p:cNvSpPr>
          <p:nvPr>
            <p:ph type="subTitle" idx="5"/>
          </p:nvPr>
        </p:nvSpPr>
        <p:spPr>
          <a:xfrm>
            <a:off x="4143502" y="681513"/>
            <a:ext cx="2841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results</a:t>
            </a:r>
            <a:endParaRPr/>
          </a:p>
        </p:txBody>
      </p:sp>
      <p:sp>
        <p:nvSpPr>
          <p:cNvPr id="9558" name="Google Shape;9558;p37"/>
          <p:cNvSpPr txBox="1">
            <a:spLocks noGrp="1"/>
          </p:cNvSpPr>
          <p:nvPr>
            <p:ph type="title"/>
          </p:nvPr>
        </p:nvSpPr>
        <p:spPr>
          <a:xfrm>
            <a:off x="1712150" y="89325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Scam Detection</a:t>
            </a:r>
            <a:endParaRPr/>
          </a:p>
        </p:txBody>
      </p:sp>
      <p:sp>
        <p:nvSpPr>
          <p:cNvPr id="9559" name="Google Shape;9559;p37"/>
          <p:cNvSpPr txBox="1">
            <a:spLocks noGrp="1"/>
          </p:cNvSpPr>
          <p:nvPr>
            <p:ph type="subTitle" idx="6"/>
          </p:nvPr>
        </p:nvSpPr>
        <p:spPr>
          <a:xfrm>
            <a:off x="3408099" y="1211925"/>
            <a:ext cx="44070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Our app provides 3 clear result types with comprehensive analysis: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🟢 SAFE (Green)</a:t>
            </a:r>
            <a:endParaRPr sz="12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Verified legitimate content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Clear "Good news!" confirmation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Safe to proceed with confidence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 b="1">
                <a:latin typeface="Arial"/>
                <a:ea typeface="Arial"/>
                <a:cs typeface="Arial"/>
                <a:sym typeface="Arial"/>
              </a:rPr>
              <a:t>🟡 SUSPICIOUS (Yellow)</a:t>
            </a:r>
            <a:endParaRPr sz="12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Potential risk detected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"Unknown/Unsafe Link" warning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Proceed with extreme caution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</p:txBody>
      </p:sp>
      <p:pic>
        <p:nvPicPr>
          <p:cNvPr id="9560" name="Google Shape;9560;p37" title="Screenshot 2025-05-24 at 7.30.40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750" y="58118"/>
            <a:ext cx="1161725" cy="2493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1" name="Google Shape;9561;p37" title="Screenshot 2025-05-24 at 7.30.57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750" y="2551550"/>
            <a:ext cx="1161725" cy="249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2" name="Google Shape;9562;p37" title="Screenshot 2025-05-24 at 7.31.46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8475" y="58126"/>
            <a:ext cx="1161725" cy="248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3" name="Google Shape;9563;p37" title="Screenshot 2025-05-24 at 7.32.14 A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78475" y="2551550"/>
            <a:ext cx="1161725" cy="2474174"/>
          </a:xfrm>
          <a:prstGeom prst="rect">
            <a:avLst/>
          </a:prstGeom>
          <a:noFill/>
          <a:ln>
            <a:noFill/>
          </a:ln>
        </p:spPr>
      </p:pic>
      <p:sp>
        <p:nvSpPr>
          <p:cNvPr id="9564" name="Google Shape;9564;p37"/>
          <p:cNvSpPr txBox="1">
            <a:spLocks noGrp="1"/>
          </p:cNvSpPr>
          <p:nvPr>
            <p:ph type="subTitle" idx="6"/>
          </p:nvPr>
        </p:nvSpPr>
        <p:spPr>
          <a:xfrm>
            <a:off x="5903974" y="1211925"/>
            <a:ext cx="44070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🔴 SCAM ALERT (Red)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Confirmed dangerous content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Detailed threat breakdown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Specific red flags identified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Community reports included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Plus Detailed Analysis: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Risk assessment explanation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Specific warning indicators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Community feedback data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b="1">
                <a:latin typeface="Arial"/>
                <a:ea typeface="Arial"/>
                <a:cs typeface="Arial"/>
                <a:sym typeface="Arial"/>
              </a:rPr>
              <a:t>Safety recommendations</a:t>
            </a:r>
            <a:endParaRPr sz="10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9565" name="Google Shape;9565;p37"/>
          <p:cNvSpPr txBox="1"/>
          <p:nvPr/>
        </p:nvSpPr>
        <p:spPr>
          <a:xfrm>
            <a:off x="3505475" y="4081925"/>
            <a:ext cx="4480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Every scan gives you the full picture - not just a simple yes/no answer.</a:t>
            </a:r>
            <a:endParaRPr sz="15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0" name="Google Shape;9570;p38"/>
          <p:cNvSpPr txBox="1">
            <a:spLocks noGrp="1"/>
          </p:cNvSpPr>
          <p:nvPr>
            <p:ph type="subTitle" idx="5"/>
          </p:nvPr>
        </p:nvSpPr>
        <p:spPr>
          <a:xfrm>
            <a:off x="4403952" y="766750"/>
            <a:ext cx="2841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 Submission</a:t>
            </a:r>
            <a:endParaRPr/>
          </a:p>
        </p:txBody>
      </p:sp>
      <p:sp>
        <p:nvSpPr>
          <p:cNvPr id="9571" name="Google Shape;9571;p38"/>
          <p:cNvSpPr txBox="1">
            <a:spLocks noGrp="1"/>
          </p:cNvSpPr>
          <p:nvPr>
            <p:ph type="subTitle" idx="6"/>
          </p:nvPr>
        </p:nvSpPr>
        <p:spPr>
          <a:xfrm>
            <a:off x="3441550" y="1242525"/>
            <a:ext cx="47661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Report suspicious URLs or upload screenshots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Simple one-tap reporting process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No technical knowledge required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2" name="Google Shape;9572;p38"/>
          <p:cNvSpPr txBox="1">
            <a:spLocks noGrp="1"/>
          </p:cNvSpPr>
          <p:nvPr>
            <p:ph type="title"/>
          </p:nvPr>
        </p:nvSpPr>
        <p:spPr>
          <a:xfrm>
            <a:off x="720000" y="501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Scam Report</a:t>
            </a:r>
            <a:endParaRPr/>
          </a:p>
        </p:txBody>
      </p:sp>
      <p:sp>
        <p:nvSpPr>
          <p:cNvPr id="9573" name="Google Shape;9573;p38"/>
          <p:cNvSpPr txBox="1">
            <a:spLocks noGrp="1"/>
          </p:cNvSpPr>
          <p:nvPr>
            <p:ph type="subTitle" idx="5"/>
          </p:nvPr>
        </p:nvSpPr>
        <p:spPr>
          <a:xfrm>
            <a:off x="3499300" y="2069688"/>
            <a:ext cx="465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learning</a:t>
            </a:r>
            <a:endParaRPr/>
          </a:p>
        </p:txBody>
      </p:sp>
      <p:sp>
        <p:nvSpPr>
          <p:cNvPr id="9574" name="Google Shape;9574;p38"/>
          <p:cNvSpPr txBox="1">
            <a:spLocks noGrp="1"/>
          </p:cNvSpPr>
          <p:nvPr>
            <p:ph type="subTitle" idx="6"/>
          </p:nvPr>
        </p:nvSpPr>
        <p:spPr>
          <a:xfrm>
            <a:off x="3441549" y="2600100"/>
            <a:ext cx="44070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Every report trains our detection system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Improves pattern recognition accuracy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Updates protection in real-time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75" name="Google Shape;9575;p38" title="Screenshot 2025-05-24 at 7.44.53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153" y="888500"/>
            <a:ext cx="1903322" cy="4056851"/>
          </a:xfrm>
          <a:prstGeom prst="rect">
            <a:avLst/>
          </a:prstGeom>
          <a:noFill/>
          <a:ln>
            <a:noFill/>
          </a:ln>
        </p:spPr>
      </p:pic>
      <p:sp>
        <p:nvSpPr>
          <p:cNvPr id="9576" name="Google Shape;9576;p38"/>
          <p:cNvSpPr txBox="1">
            <a:spLocks noGrp="1"/>
          </p:cNvSpPr>
          <p:nvPr>
            <p:ph type="subTitle" idx="5"/>
          </p:nvPr>
        </p:nvSpPr>
        <p:spPr>
          <a:xfrm>
            <a:off x="3557050" y="3431738"/>
            <a:ext cx="465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protection</a:t>
            </a:r>
            <a:endParaRPr/>
          </a:p>
        </p:txBody>
      </p:sp>
      <p:sp>
        <p:nvSpPr>
          <p:cNvPr id="9577" name="Google Shape;9577;p38"/>
          <p:cNvSpPr txBox="1">
            <a:spLocks noGrp="1"/>
          </p:cNvSpPr>
          <p:nvPr>
            <p:ph type="subTitle" idx="6"/>
          </p:nvPr>
        </p:nvSpPr>
        <p:spPr>
          <a:xfrm>
            <a:off x="3441549" y="3957675"/>
            <a:ext cx="44070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Your report protects other users immediately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Builds comprehensive scam database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Strengthens collective defense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2" name="Google Shape;9582;p39"/>
          <p:cNvSpPr txBox="1">
            <a:spLocks noGrp="1"/>
          </p:cNvSpPr>
          <p:nvPr>
            <p:ph type="subTitle" idx="5"/>
          </p:nvPr>
        </p:nvSpPr>
        <p:spPr>
          <a:xfrm>
            <a:off x="4403952" y="766750"/>
            <a:ext cx="2841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Experience</a:t>
            </a:r>
            <a:endParaRPr/>
          </a:p>
        </p:txBody>
      </p:sp>
      <p:sp>
        <p:nvSpPr>
          <p:cNvPr id="9583" name="Google Shape;9583;p39"/>
          <p:cNvSpPr txBox="1">
            <a:spLocks noGrp="1"/>
          </p:cNvSpPr>
          <p:nvPr>
            <p:ph type="subTitle" idx="6"/>
          </p:nvPr>
        </p:nvSpPr>
        <p:spPr>
          <a:xfrm>
            <a:off x="3441550" y="1242525"/>
            <a:ext cx="47661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Share scam encounters and near-misses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Learn from others' experiences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Get advice from the community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4" name="Google Shape;9584;p39"/>
          <p:cNvSpPr txBox="1">
            <a:spLocks noGrp="1"/>
          </p:cNvSpPr>
          <p:nvPr>
            <p:ph type="title"/>
          </p:nvPr>
        </p:nvSpPr>
        <p:spPr>
          <a:xfrm>
            <a:off x="720000" y="501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Forum</a:t>
            </a:r>
            <a:endParaRPr/>
          </a:p>
        </p:txBody>
      </p:sp>
      <p:sp>
        <p:nvSpPr>
          <p:cNvPr id="9585" name="Google Shape;9585;p39"/>
          <p:cNvSpPr txBox="1">
            <a:spLocks noGrp="1"/>
          </p:cNvSpPr>
          <p:nvPr>
            <p:ph type="subTitle" idx="5"/>
          </p:nvPr>
        </p:nvSpPr>
        <p:spPr>
          <a:xfrm>
            <a:off x="3499300" y="2069688"/>
            <a:ext cx="465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Latest Scam Alerts</a:t>
            </a:r>
            <a:endParaRPr/>
          </a:p>
        </p:txBody>
      </p:sp>
      <p:sp>
        <p:nvSpPr>
          <p:cNvPr id="9586" name="Google Shape;9586;p39"/>
          <p:cNvSpPr txBox="1">
            <a:spLocks noGrp="1"/>
          </p:cNvSpPr>
          <p:nvPr>
            <p:ph type="subTitle" idx="6"/>
          </p:nvPr>
        </p:nvSpPr>
        <p:spPr>
          <a:xfrm>
            <a:off x="3441549" y="2600100"/>
            <a:ext cx="44070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Trending scam discussions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New threat warnings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Real-time community updates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7" name="Google Shape;9587;p39"/>
          <p:cNvSpPr txBox="1">
            <a:spLocks noGrp="1"/>
          </p:cNvSpPr>
          <p:nvPr>
            <p:ph type="subTitle" idx="5"/>
          </p:nvPr>
        </p:nvSpPr>
        <p:spPr>
          <a:xfrm>
            <a:off x="3557050" y="3431738"/>
            <a:ext cx="465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Educational Content</a:t>
            </a:r>
            <a:endParaRPr/>
          </a:p>
        </p:txBody>
      </p:sp>
      <p:sp>
        <p:nvSpPr>
          <p:cNvPr id="9588" name="Google Shape;9588;p39"/>
          <p:cNvSpPr txBox="1">
            <a:spLocks noGrp="1"/>
          </p:cNvSpPr>
          <p:nvPr>
            <p:ph type="subTitle" idx="6"/>
          </p:nvPr>
        </p:nvSpPr>
        <p:spPr>
          <a:xfrm>
            <a:off x="3441549" y="3957675"/>
            <a:ext cx="44070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"How This WhatsApp Scam Drained $10,000"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"Instagram Giveaway Traps to Avoid"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Expert tips and prevention guides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89" name="Google Shape;9589;p39" title="Screenshot 2025-05-24 at 7.55.59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4600" y="800800"/>
            <a:ext cx="1971398" cy="419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4" name="Google Shape;9594;p40"/>
          <p:cNvSpPr txBox="1">
            <a:spLocks noGrp="1"/>
          </p:cNvSpPr>
          <p:nvPr>
            <p:ph type="subTitle" idx="5"/>
          </p:nvPr>
        </p:nvSpPr>
        <p:spPr>
          <a:xfrm>
            <a:off x="3541825" y="1214125"/>
            <a:ext cx="4133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Real-Time Monitoring</a:t>
            </a:r>
            <a:endParaRPr/>
          </a:p>
        </p:txBody>
      </p:sp>
      <p:sp>
        <p:nvSpPr>
          <p:cNvPr id="9595" name="Google Shape;9595;p40"/>
          <p:cNvSpPr txBox="1">
            <a:spLocks noGrp="1"/>
          </p:cNvSpPr>
          <p:nvPr>
            <p:ph type="subTitle" idx="6"/>
          </p:nvPr>
        </p:nvSpPr>
        <p:spPr>
          <a:xfrm>
            <a:off x="3405025" y="1683800"/>
            <a:ext cx="47661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Track reported vs estimated scams monthly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Identify seasonal patterns and spikes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Monitor community reporting effectiveness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6" name="Google Shape;9596;p40"/>
          <p:cNvSpPr txBox="1">
            <a:spLocks noGrp="1"/>
          </p:cNvSpPr>
          <p:nvPr>
            <p:ph type="title"/>
          </p:nvPr>
        </p:nvSpPr>
        <p:spPr>
          <a:xfrm>
            <a:off x="720000" y="501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 and Statistics</a:t>
            </a:r>
            <a:endParaRPr/>
          </a:p>
        </p:txBody>
      </p:sp>
      <p:sp>
        <p:nvSpPr>
          <p:cNvPr id="9597" name="Google Shape;9597;p40"/>
          <p:cNvSpPr txBox="1">
            <a:spLocks noGrp="1"/>
          </p:cNvSpPr>
          <p:nvPr>
            <p:ph type="subTitle" idx="5"/>
          </p:nvPr>
        </p:nvSpPr>
        <p:spPr>
          <a:xfrm>
            <a:off x="3462775" y="2510963"/>
            <a:ext cx="465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Benefits</a:t>
            </a:r>
            <a:endParaRPr/>
          </a:p>
        </p:txBody>
      </p:sp>
      <p:sp>
        <p:nvSpPr>
          <p:cNvPr id="9598" name="Google Shape;9598;p40"/>
          <p:cNvSpPr txBox="1">
            <a:spLocks noGrp="1"/>
          </p:cNvSpPr>
          <p:nvPr>
            <p:ph type="subTitle" idx="6"/>
          </p:nvPr>
        </p:nvSpPr>
        <p:spPr>
          <a:xfrm>
            <a:off x="3405024" y="3041375"/>
            <a:ext cx="4407000" cy="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Stay informed about current scam trends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Understand threats in your area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Community awareness through shared data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Prevention insights based on real patterns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99" name="Google Shape;9599;p40" title="Screenshot 2025-05-24 at 8.02.16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9800" y="752100"/>
            <a:ext cx="1970779" cy="419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gital Scam Awareness Newsletter by Slidesgo">
  <a:themeElements>
    <a:clrScheme name="Simple Light">
      <a:dk1>
        <a:srgbClr val="E4FAFF"/>
      </a:dk1>
      <a:lt1>
        <a:srgbClr val="28373C"/>
      </a:lt1>
      <a:dk2>
        <a:srgbClr val="4E6872"/>
      </a:dk2>
      <a:lt2>
        <a:srgbClr val="1DB2C5"/>
      </a:lt2>
      <a:accent1>
        <a:srgbClr val="3FE6FF"/>
      </a:accent1>
      <a:accent2>
        <a:srgbClr val="93EFF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4FA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583</Words>
  <Application>Microsoft Macintosh PowerPoint</Application>
  <PresentationFormat>On-screen Show (16:9)</PresentationFormat>
  <Paragraphs>103</Paragraphs>
  <Slides>13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Palanquin Dark</vt:lpstr>
      <vt:lpstr>Fredoka One</vt:lpstr>
      <vt:lpstr>Roboto Condensed Light</vt:lpstr>
      <vt:lpstr>Rubik Glitch</vt:lpstr>
      <vt:lpstr>Rubik</vt:lpstr>
      <vt:lpstr>Rubik Black</vt:lpstr>
      <vt:lpstr>Digital Scam Awareness Newsletter by Slidesgo</vt:lpstr>
      <vt:lpstr>SigmaShield An AI-Powered Scam Detection Platform</vt:lpstr>
      <vt:lpstr>The Problem</vt:lpstr>
      <vt:lpstr>The Scam Crisis in SIngapore</vt:lpstr>
      <vt:lpstr>Our Solution</vt:lpstr>
      <vt:lpstr>Scam Detection</vt:lpstr>
      <vt:lpstr>Scam Detection</vt:lpstr>
      <vt:lpstr>Scam Report</vt:lpstr>
      <vt:lpstr>Community Forum</vt:lpstr>
      <vt:lpstr>Trend and Statistics</vt:lpstr>
      <vt:lpstr>Learning about Scams</vt:lpstr>
      <vt:lpstr>Architecture</vt:lpstr>
      <vt:lpstr>Wireframe Demo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Yang Zhenduo</cp:lastModifiedBy>
  <cp:revision>1</cp:revision>
  <dcterms:modified xsi:type="dcterms:W3CDTF">2025-05-24T03:54:39Z</dcterms:modified>
</cp:coreProperties>
</file>